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id" ContentType="audio/mid"/>
  <Default Extension="mp3" ContentType="audio/m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5" r:id="rId3"/>
    <p:sldMasterId id="2147483667" r:id="rId4"/>
  </p:sldMasterIdLst>
  <p:sldIdLst>
    <p:sldId id="257" r:id="rId5"/>
    <p:sldId id="482" r:id="rId6"/>
    <p:sldId id="481" r:id="rId7"/>
    <p:sldId id="273" r:id="rId8"/>
    <p:sldId id="459" r:id="rId9"/>
    <p:sldId id="262" r:id="rId10"/>
    <p:sldId id="263" r:id="rId11"/>
    <p:sldId id="258" r:id="rId12"/>
    <p:sldId id="473" r:id="rId13"/>
    <p:sldId id="483" r:id="rId14"/>
    <p:sldId id="488" r:id="rId15"/>
    <p:sldId id="484" r:id="rId16"/>
    <p:sldId id="280" r:id="rId17"/>
    <p:sldId id="485" r:id="rId18"/>
    <p:sldId id="487" r:id="rId19"/>
    <p:sldId id="486" r:id="rId20"/>
    <p:sldId id="489"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21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86" name="PlaceHolder 1"/>
          <p:cNvSpPr>
            <a:spLocks noGrp="1"/>
          </p:cNvSpPr>
          <p:nvPr>
            <p:ph type="title"/>
          </p:nvPr>
        </p:nvSpPr>
        <p:spPr>
          <a:xfrm>
            <a:off x="1543200" y="659520"/>
            <a:ext cx="6835200" cy="1411200"/>
          </a:xfrm>
          <a:prstGeom prst="rect">
            <a:avLst/>
          </a:prstGeom>
          <a:noFill/>
          <a:ln w="0">
            <a:noFill/>
          </a:ln>
        </p:spPr>
        <p:txBody>
          <a:bodyPr lIns="0" tIns="0" rIns="0" bIns="0" anchor="ctr">
            <a:noAutofit/>
          </a:bodyPr>
          <a:lstStyle>
            <a:lvl1pPr indent="0">
              <a:buNone/>
              <a:defRPr/>
            </a:lvl1pPr>
          </a:lstStyle>
          <a:p>
            <a:pPr indent="0">
              <a:buNone/>
            </a:pPr>
            <a:endParaRPr lang="fr-FR" sz="2400" b="0" strike="noStrike" spc="-1">
              <a:solidFill>
                <a:schemeClr val="dk1"/>
              </a:solidFill>
              <a:latin typeface="Arial"/>
            </a:endParaRPr>
          </a:p>
        </p:txBody>
      </p:sp>
      <p:sp>
        <p:nvSpPr>
          <p:cNvPr id="87" name="PlaceHolder 2"/>
          <p:cNvSpPr>
            <a:spLocks noGrp="1"/>
          </p:cNvSpPr>
          <p:nvPr>
            <p:ph type="subTitle"/>
          </p:nvPr>
        </p:nvSpPr>
        <p:spPr>
          <a:xfrm>
            <a:off x="609600" y="1604640"/>
            <a:ext cx="10972320" cy="3977280"/>
          </a:xfrm>
          <a:prstGeom prst="rect">
            <a:avLst/>
          </a:prstGeom>
          <a:noFill/>
          <a:ln w="0">
            <a:noFill/>
          </a:ln>
        </p:spPr>
        <p:txBody>
          <a:bodyPr lIns="0" tIns="0" rIns="0" bIns="0" anchor="ctr">
            <a:noAutofit/>
          </a:bodyPr>
          <a:lstStyle>
            <a:lvl1pPr indent="0" algn="ctr">
              <a:buNone/>
              <a:defRPr/>
            </a:lvl1pPr>
          </a:lstStyle>
          <a:p>
            <a:pPr indent="0" algn="ctr">
              <a:buNone/>
            </a:pPr>
            <a:endParaRPr lang="en-US" sz="4267" b="0" strike="noStrike" spc="-1">
              <a:solidFill>
                <a:srgbClr val="000000"/>
              </a:solidFill>
              <a:latin typeface="OpenSymbol"/>
            </a:endParaRPr>
          </a:p>
        </p:txBody>
      </p:sp>
    </p:spTree>
    <p:extLst>
      <p:ext uri="{BB962C8B-B14F-4D97-AF65-F5344CB8AC3E}">
        <p14:creationId xmlns:p14="http://schemas.microsoft.com/office/powerpoint/2010/main" val="413335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2345-46CF-4E4B-B7FA-10CCFABB0A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E3CFC4E-AFF5-47E0-9817-206B886C0DE3}"/>
              </a:ext>
            </a:extLst>
          </p:cNvPr>
          <p:cNvSpPr>
            <a:spLocks noGrp="1"/>
          </p:cNvSpPr>
          <p:nvPr>
            <p:ph type="dt" sz="half" idx="10"/>
          </p:nvPr>
        </p:nvSpPr>
        <p:spPr/>
        <p:txBody>
          <a:bodyPr/>
          <a:lstStyle/>
          <a:p>
            <a:fld id="{9EEEF90E-3AB1-6F40-855E-9AE18E326101}" type="datetimeFigureOut">
              <a:rPr lang="es-ES_tradnl" smtClean="0"/>
              <a:t>21/05/2025</a:t>
            </a:fld>
            <a:endParaRPr lang="es-ES_tradnl"/>
          </a:p>
        </p:txBody>
      </p:sp>
      <p:sp>
        <p:nvSpPr>
          <p:cNvPr id="4" name="Footer Placeholder 3">
            <a:extLst>
              <a:ext uri="{FF2B5EF4-FFF2-40B4-BE49-F238E27FC236}">
                <a16:creationId xmlns:a16="http://schemas.microsoft.com/office/drawing/2014/main" id="{CB5DB165-CC25-4444-8B52-2CCCE4E7B078}"/>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39E68E2C-C192-466E-B5A0-5769E2D294F1}"/>
              </a:ext>
            </a:extLst>
          </p:cNvPr>
          <p:cNvSpPr>
            <a:spLocks noGrp="1"/>
          </p:cNvSpPr>
          <p:nvPr>
            <p:ph type="sldNum" sz="quarter" idx="12"/>
          </p:nvPr>
        </p:nvSpPr>
        <p:spPr/>
        <p:txBody>
          <a:bodyPr/>
          <a:lstStyle/>
          <a:p>
            <a:fld id="{8F08CEEF-2F98-7F48-81C5-7DA04E2623EA}" type="slidenum">
              <a:rPr lang="es-ES_tradnl" smtClean="0"/>
              <a:t>‹#›</a:t>
            </a:fld>
            <a:endParaRPr lang="es-ES_tradnl"/>
          </a:p>
        </p:txBody>
      </p:sp>
    </p:spTree>
    <p:extLst>
      <p:ext uri="{BB962C8B-B14F-4D97-AF65-F5344CB8AC3E}">
        <p14:creationId xmlns:p14="http://schemas.microsoft.com/office/powerpoint/2010/main" val="291639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_tradnl"/>
          </a:p>
        </p:txBody>
      </p:sp>
      <p:sp>
        <p:nvSpPr>
          <p:cNvPr id="3" name="Marcador de contenido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Marcador de fecha 3"/>
          <p:cNvSpPr>
            <a:spLocks noGrp="1"/>
          </p:cNvSpPr>
          <p:nvPr>
            <p:ph type="dt" sz="half" idx="10"/>
          </p:nvPr>
        </p:nvSpPr>
        <p:spPr/>
        <p:txBody>
          <a:bodyPr/>
          <a:lstStyle/>
          <a:p>
            <a:fld id="{9EEEF90E-3AB1-6F40-855E-9AE18E326101}" type="datetimeFigureOut">
              <a:rPr lang="es-ES_tradnl" smtClean="0"/>
              <a:t>21/05/2025</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8F08CEEF-2F98-7F48-81C5-7DA04E2623EA}" type="slidenum">
              <a:rPr lang="es-ES_tradnl" smtClean="0"/>
              <a:t>‹#›</a:t>
            </a:fld>
            <a:endParaRPr lang="es-ES_tradnl"/>
          </a:p>
        </p:txBody>
      </p:sp>
    </p:spTree>
    <p:extLst>
      <p:ext uri="{BB962C8B-B14F-4D97-AF65-F5344CB8AC3E}">
        <p14:creationId xmlns:p14="http://schemas.microsoft.com/office/powerpoint/2010/main" val="139062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997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534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825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86" name="Google Shape;9;p2"/>
          <p:cNvGrpSpPr/>
          <p:nvPr/>
        </p:nvGrpSpPr>
        <p:grpSpPr>
          <a:xfrm>
            <a:off x="-4340160" y="-3681120"/>
            <a:ext cx="13386240" cy="8975040"/>
            <a:chOff x="-3255120" y="-2760840"/>
            <a:chExt cx="10039680" cy="6731280"/>
          </a:xfrm>
        </p:grpSpPr>
        <p:grpSp>
          <p:nvGrpSpPr>
            <p:cNvPr id="87" name="Google Shape;10;p2"/>
            <p:cNvGrpSpPr/>
            <p:nvPr/>
          </p:nvGrpSpPr>
          <p:grpSpPr>
            <a:xfrm>
              <a:off x="-3255120" y="-2760840"/>
              <a:ext cx="6563880" cy="6731280"/>
              <a:chOff x="-3255120" y="-2760840"/>
              <a:chExt cx="6563880" cy="6731280"/>
            </a:xfrm>
          </p:grpSpPr>
          <p:sp>
            <p:nvSpPr>
              <p:cNvPr id="2" name="Google Shape;11;p2"/>
              <p:cNvSpPr/>
              <p:nvPr/>
            </p:nvSpPr>
            <p:spPr>
              <a:xfrm rot="10221600">
                <a:off x="-1132920" y="-721440"/>
                <a:ext cx="3045240" cy="2637000"/>
              </a:xfrm>
              <a:custGeom>
                <a:avLst/>
                <a:gdLst>
                  <a:gd name="textAreaLeft" fmla="*/ 0 w 3045240"/>
                  <a:gd name="textAreaRight" fmla="*/ 3045600 w 3045240"/>
                  <a:gd name="textAreaTop" fmla="*/ 0 h 2637000"/>
                  <a:gd name="textAreaBottom" fmla="*/ 2637360 h 263700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0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pic>
            <p:nvPicPr>
              <p:cNvPr id="3" name="Google Shape;12;p2"/>
              <p:cNvPicPr/>
              <p:nvPr/>
            </p:nvPicPr>
            <p:blipFill>
              <a:blip r:embed="rId5"/>
              <a:srcRect t="17653" b="17662"/>
              <a:stretch/>
            </p:blipFill>
            <p:spPr>
              <a:xfrm rot="13821600">
                <a:off x="-2650680" y="-1438560"/>
                <a:ext cx="5355360" cy="4087080"/>
              </a:xfrm>
              <a:prstGeom prst="rect">
                <a:avLst/>
              </a:prstGeom>
              <a:ln w="0">
                <a:noFill/>
              </a:ln>
            </p:spPr>
          </p:pic>
        </p:grpSp>
        <p:sp>
          <p:nvSpPr>
            <p:cNvPr id="4" name="Google Shape;13;p2"/>
            <p:cNvSpPr/>
            <p:nvPr/>
          </p:nvSpPr>
          <p:spPr>
            <a:xfrm>
              <a:off x="-441720" y="-33984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 name="Google Shape;14;p2"/>
            <p:cNvSpPr/>
            <p:nvPr/>
          </p:nvSpPr>
          <p:spPr>
            <a:xfrm rot="2700000">
              <a:off x="765720" y="-237348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6" name="Google Shape;15;p2"/>
            <p:cNvSpPr/>
            <p:nvPr/>
          </p:nvSpPr>
          <p:spPr>
            <a:xfrm>
              <a:off x="-353880" y="-534240"/>
              <a:ext cx="7138440" cy="819000"/>
            </a:xfrm>
            <a:custGeom>
              <a:avLst/>
              <a:gdLst>
                <a:gd name="textAreaLeft" fmla="*/ 0 w 7138440"/>
                <a:gd name="textAreaRight" fmla="*/ 7138800 w 7138440"/>
                <a:gd name="textAreaTop" fmla="*/ 0 h 819000"/>
                <a:gd name="textAreaBottom" fmla="*/ 819360 h 819000"/>
              </a:gdLst>
              <a:ahLst/>
              <a:cxnLst/>
              <a:rect l="textAreaLeft" t="textAreaTop" r="textAreaRight" b="textAreaBottom"/>
              <a:pathLst>
                <a:path w="285545" h="32774">
                  <a:moveTo>
                    <a:pt x="0" y="32774"/>
                  </a:moveTo>
                  <a:lnTo>
                    <a:pt x="188861" y="32774"/>
                  </a:lnTo>
                  <a:lnTo>
                    <a:pt x="221636" y="0"/>
                  </a:lnTo>
                  <a:lnTo>
                    <a:pt x="285545" y="0"/>
                  </a:lnTo>
                </a:path>
              </a:pathLst>
            </a:custGeom>
            <a:noFill/>
            <a:ln w="9525">
              <a:solidFill>
                <a:srgbClr val="0C0A9E"/>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2400" b="0" strike="noStrike" spc="-1">
                <a:solidFill>
                  <a:srgbClr val="000000"/>
                </a:solidFill>
                <a:latin typeface="OpenSymbol"/>
              </a:endParaRPr>
            </a:p>
          </p:txBody>
        </p:sp>
        <p:sp>
          <p:nvSpPr>
            <p:cNvPr id="7" name="Google Shape;16;p2"/>
            <p:cNvSpPr/>
            <p:nvPr/>
          </p:nvSpPr>
          <p:spPr>
            <a:xfrm rot="5400000">
              <a:off x="958680" y="-1418760"/>
              <a:ext cx="577080" cy="3045240"/>
            </a:xfrm>
            <a:custGeom>
              <a:avLst/>
              <a:gdLst>
                <a:gd name="textAreaLeft" fmla="*/ 0 w 577080"/>
                <a:gd name="textAreaRight" fmla="*/ 577440 w 577080"/>
                <a:gd name="textAreaTop" fmla="*/ 0 h 3045240"/>
                <a:gd name="textAreaBottom" fmla="*/ 3045600 h 3045240"/>
              </a:gdLst>
              <a:ahLst/>
              <a:cxnLst/>
              <a:rect l="textAreaLeft" t="textAreaTop" r="textAreaRight" b="textAreaBottom"/>
              <a:pathLst>
                <a:path w="14079" h="48146">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8" name="Google Shape;17;p2"/>
            <p:cNvSpPr/>
            <p:nvPr/>
          </p:nvSpPr>
          <p:spPr>
            <a:xfrm rot="5400000">
              <a:off x="502200" y="-954360"/>
              <a:ext cx="686880" cy="2730960"/>
            </a:xfrm>
            <a:custGeom>
              <a:avLst/>
              <a:gdLst>
                <a:gd name="textAreaLeft" fmla="*/ 0 w 686880"/>
                <a:gd name="textAreaRight" fmla="*/ 687240 w 686880"/>
                <a:gd name="textAreaTop" fmla="*/ 0 h 2730960"/>
                <a:gd name="textAreaBottom" fmla="*/ 2731320 h 2730960"/>
              </a:gdLst>
              <a:ahLst/>
              <a:cxnLst/>
              <a:rect l="textAreaLeft" t="textAreaTop" r="textAreaRight" b="textAreaBottom"/>
              <a:pathLst>
                <a:path w="16760" h="4318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9" name="Google Shape;18;p2"/>
            <p:cNvGrpSpPr/>
            <p:nvPr/>
          </p:nvGrpSpPr>
          <p:grpSpPr>
            <a:xfrm>
              <a:off x="4294080" y="218160"/>
              <a:ext cx="133560" cy="133560"/>
              <a:chOff x="4294080" y="218160"/>
              <a:chExt cx="133560" cy="133560"/>
            </a:xfrm>
          </p:grpSpPr>
          <p:sp>
            <p:nvSpPr>
              <p:cNvPr id="10" name="Google Shape;19;p2"/>
              <p:cNvSpPr/>
              <p:nvPr/>
            </p:nvSpPr>
            <p:spPr>
              <a:xfrm flipH="1">
                <a:off x="4293720" y="21816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1" name="Google Shape;20;p2"/>
              <p:cNvSpPr/>
              <p:nvPr/>
            </p:nvSpPr>
            <p:spPr>
              <a:xfrm flipH="1">
                <a:off x="4321440" y="24876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2" name="Google Shape;21;p2"/>
            <p:cNvGrpSpPr/>
            <p:nvPr/>
          </p:nvGrpSpPr>
          <p:grpSpPr>
            <a:xfrm>
              <a:off x="1220760" y="521640"/>
              <a:ext cx="133560" cy="133560"/>
              <a:chOff x="1220760" y="521640"/>
              <a:chExt cx="133560" cy="133560"/>
            </a:xfrm>
          </p:grpSpPr>
          <p:sp>
            <p:nvSpPr>
              <p:cNvPr id="13" name="Google Shape;22;p2"/>
              <p:cNvSpPr/>
              <p:nvPr/>
            </p:nvSpPr>
            <p:spPr>
              <a:xfrm flipH="1">
                <a:off x="1220400" y="5216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4" name="Google Shape;23;p2"/>
              <p:cNvSpPr/>
              <p:nvPr/>
            </p:nvSpPr>
            <p:spPr>
              <a:xfrm flipH="1">
                <a:off x="1248120" y="55188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5" name="Google Shape;24;p2"/>
            <p:cNvGrpSpPr/>
            <p:nvPr/>
          </p:nvGrpSpPr>
          <p:grpSpPr>
            <a:xfrm>
              <a:off x="934200" y="784440"/>
              <a:ext cx="133560" cy="133560"/>
              <a:chOff x="934200" y="784440"/>
              <a:chExt cx="133560" cy="133560"/>
            </a:xfrm>
          </p:grpSpPr>
          <p:sp>
            <p:nvSpPr>
              <p:cNvPr id="16" name="Google Shape;25;p2"/>
              <p:cNvSpPr/>
              <p:nvPr/>
            </p:nvSpPr>
            <p:spPr>
              <a:xfrm flipH="1">
                <a:off x="933840" y="7844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7" name="Google Shape;26;p2"/>
              <p:cNvSpPr/>
              <p:nvPr/>
            </p:nvSpPr>
            <p:spPr>
              <a:xfrm flipH="1">
                <a:off x="961200" y="8150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8" name="Google Shape;27;p2"/>
            <p:cNvGrpSpPr/>
            <p:nvPr/>
          </p:nvGrpSpPr>
          <p:grpSpPr>
            <a:xfrm>
              <a:off x="124920" y="784440"/>
              <a:ext cx="133560" cy="133560"/>
              <a:chOff x="124920" y="784440"/>
              <a:chExt cx="133560" cy="133560"/>
            </a:xfrm>
          </p:grpSpPr>
          <p:sp>
            <p:nvSpPr>
              <p:cNvPr id="19" name="Google Shape;28;p2"/>
              <p:cNvSpPr/>
              <p:nvPr/>
            </p:nvSpPr>
            <p:spPr>
              <a:xfrm flipH="1">
                <a:off x="124560" y="7844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20" name="Google Shape;29;p2"/>
              <p:cNvSpPr/>
              <p:nvPr/>
            </p:nvSpPr>
            <p:spPr>
              <a:xfrm flipH="1">
                <a:off x="152280" y="8150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21" name="Google Shape;30;p2"/>
            <p:cNvGrpSpPr/>
            <p:nvPr/>
          </p:nvGrpSpPr>
          <p:grpSpPr>
            <a:xfrm>
              <a:off x="124920" y="467640"/>
              <a:ext cx="133560" cy="133560"/>
              <a:chOff x="124920" y="467640"/>
              <a:chExt cx="133560" cy="133560"/>
            </a:xfrm>
          </p:grpSpPr>
          <p:sp>
            <p:nvSpPr>
              <p:cNvPr id="22" name="Google Shape;31;p2"/>
              <p:cNvSpPr/>
              <p:nvPr/>
            </p:nvSpPr>
            <p:spPr>
              <a:xfrm flipH="1">
                <a:off x="124560" y="467640"/>
                <a:ext cx="133560" cy="133560"/>
              </a:xfrm>
              <a:custGeom>
                <a:avLst/>
                <a:gdLst>
                  <a:gd name="textAreaLeft" fmla="*/ -360 w 133560"/>
                  <a:gd name="textAreaRight" fmla="*/ 133560 w 133560"/>
                  <a:gd name="textAreaTop" fmla="*/ 0 h 133560"/>
                  <a:gd name="textAreaBottom" fmla="*/ 133920 h 133560"/>
                </a:gdLst>
                <a:ahLst/>
                <a:cxnLst/>
                <a:rect l="textAreaLeft" t="textAreaTop" r="textAreaRight" b="textAreaBottom"/>
                <a:pathLst>
                  <a:path w="17568" h="17564">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23" name="Google Shape;32;p2"/>
              <p:cNvSpPr/>
              <p:nvPr/>
            </p:nvSpPr>
            <p:spPr>
              <a:xfrm flipH="1">
                <a:off x="152280" y="498240"/>
                <a:ext cx="79920" cy="72720"/>
              </a:xfrm>
              <a:custGeom>
                <a:avLst/>
                <a:gdLst>
                  <a:gd name="textAreaLeft" fmla="*/ 360 w 79920"/>
                  <a:gd name="textAreaRight" fmla="*/ 80640 w 79920"/>
                  <a:gd name="textAreaTop" fmla="*/ 0 h 72720"/>
                  <a:gd name="textAreaBottom" fmla="*/ 73080 h 72720"/>
                </a:gdLst>
                <a:ahLst/>
                <a:cxnLst/>
                <a:rect l="textAreaLeft" t="textAreaTop" r="textAreaRight" b="textAreaBottom"/>
                <a:pathLst>
                  <a:path w="10514" h="9588">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rotWithShape="0">
                <a:gsLst>
                  <a:gs pos="0">
                    <a:srgbClr val="EB9109"/>
                  </a:gs>
                  <a:gs pos="78000">
                    <a:srgbClr val="F5F8FF"/>
                  </a:gs>
                  <a:gs pos="100000">
                    <a:srgbClr val="F5F8FF"/>
                  </a:gs>
                </a:gsLst>
                <a:lin ang="10800000"/>
              </a:gradFill>
              <a:ln w="0">
                <a:noFill/>
              </a:ln>
            </p:spPr>
            <p:style>
              <a:lnRef idx="0">
                <a:scrgbClr r="0" g="0" b="0"/>
              </a:lnRef>
              <a:fillRef idx="0">
                <a:scrgbClr r="0" g="0" b="0"/>
              </a:fillRef>
              <a:effectRef idx="0">
                <a:scrgbClr r="0" g="0" b="0"/>
              </a:effectRef>
              <a:fontRef idx="minor"/>
            </p:style>
            <p:txBody>
              <a:bodyPr tIns="36360" bIns="363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grpSp>
        <p:nvGrpSpPr>
          <p:cNvPr id="24" name="Google Shape;33;p2"/>
          <p:cNvGrpSpPr/>
          <p:nvPr/>
        </p:nvGrpSpPr>
        <p:grpSpPr>
          <a:xfrm>
            <a:off x="8514240" y="4053120"/>
            <a:ext cx="5226720" cy="4284480"/>
            <a:chOff x="6385680" y="3039840"/>
            <a:chExt cx="3920040" cy="3213360"/>
          </a:xfrm>
        </p:grpSpPr>
        <p:pic>
          <p:nvPicPr>
            <p:cNvPr id="25" name="Google Shape;34;p2"/>
            <p:cNvPicPr/>
            <p:nvPr/>
          </p:nvPicPr>
          <p:blipFill>
            <a:blip r:embed="rId6"/>
            <a:srcRect l="16959" t="24713" r="7122" b="26173"/>
            <a:stretch/>
          </p:blipFill>
          <p:spPr>
            <a:xfrm>
              <a:off x="6385680" y="3261240"/>
              <a:ext cx="3920040" cy="2991960"/>
            </a:xfrm>
            <a:prstGeom prst="rect">
              <a:avLst/>
            </a:prstGeom>
            <a:ln w="0">
              <a:noFill/>
            </a:ln>
          </p:spPr>
        </p:pic>
        <p:sp>
          <p:nvSpPr>
            <p:cNvPr id="26" name="Google Shape;35;p2"/>
            <p:cNvSpPr/>
            <p:nvPr/>
          </p:nvSpPr>
          <p:spPr>
            <a:xfrm rot="10800000">
              <a:off x="7612200" y="31381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27" name="Google Shape;36;p2"/>
            <p:cNvSpPr/>
            <p:nvPr/>
          </p:nvSpPr>
          <p:spPr>
            <a:xfrm rot="10800000">
              <a:off x="7771320" y="31388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28" name="Google Shape;37;p2"/>
            <p:cNvGrpSpPr/>
            <p:nvPr/>
          </p:nvGrpSpPr>
          <p:grpSpPr>
            <a:xfrm>
              <a:off x="7356600" y="3916440"/>
              <a:ext cx="581760" cy="582120"/>
              <a:chOff x="7356600" y="3916440"/>
              <a:chExt cx="581760" cy="582120"/>
            </a:xfrm>
          </p:grpSpPr>
          <p:sp>
            <p:nvSpPr>
              <p:cNvPr id="29" name="Google Shape;38;p2"/>
              <p:cNvSpPr/>
              <p:nvPr/>
            </p:nvSpPr>
            <p:spPr>
              <a:xfrm>
                <a:off x="7356600" y="437544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0" name="Google Shape;39;p2"/>
              <p:cNvSpPr/>
              <p:nvPr/>
            </p:nvSpPr>
            <p:spPr>
              <a:xfrm>
                <a:off x="7432920" y="429876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1" name="Google Shape;40;p2"/>
              <p:cNvSpPr/>
              <p:nvPr/>
            </p:nvSpPr>
            <p:spPr>
              <a:xfrm>
                <a:off x="7509240" y="422244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2" name="Google Shape;41;p2"/>
              <p:cNvSpPr/>
              <p:nvPr/>
            </p:nvSpPr>
            <p:spPr>
              <a:xfrm>
                <a:off x="7585560" y="4146120"/>
                <a:ext cx="123480" cy="123120"/>
              </a:xfrm>
              <a:custGeom>
                <a:avLst/>
                <a:gdLst>
                  <a:gd name="textAreaLeft" fmla="*/ 0 w 123480"/>
                  <a:gd name="textAreaRight" fmla="*/ 123840 w 123480"/>
                  <a:gd name="textAreaTop" fmla="*/ 0 h 123120"/>
                  <a:gd name="textAreaBottom" fmla="*/ 123480 h 1231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3" name="Google Shape;42;p2"/>
              <p:cNvSpPr/>
              <p:nvPr/>
            </p:nvSpPr>
            <p:spPr>
              <a:xfrm>
                <a:off x="7662600" y="406980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4" name="Google Shape;43;p2"/>
              <p:cNvSpPr/>
              <p:nvPr/>
            </p:nvSpPr>
            <p:spPr>
              <a:xfrm>
                <a:off x="7738560" y="3993120"/>
                <a:ext cx="123120" cy="123120"/>
              </a:xfrm>
              <a:custGeom>
                <a:avLst/>
                <a:gdLst>
                  <a:gd name="textAreaLeft" fmla="*/ 0 w 123120"/>
                  <a:gd name="textAreaRight" fmla="*/ 123480 w 123120"/>
                  <a:gd name="textAreaTop" fmla="*/ 0 h 123120"/>
                  <a:gd name="textAreaBottom" fmla="*/ 123480 h 1231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560" bIns="615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5" name="Google Shape;44;p2"/>
              <p:cNvSpPr/>
              <p:nvPr/>
            </p:nvSpPr>
            <p:spPr>
              <a:xfrm>
                <a:off x="7815240" y="3916440"/>
                <a:ext cx="123120" cy="123480"/>
              </a:xfrm>
              <a:custGeom>
                <a:avLst/>
                <a:gdLst>
                  <a:gd name="textAreaLeft" fmla="*/ 0 w 123120"/>
                  <a:gd name="textAreaRight" fmla="*/ 123480 w 123120"/>
                  <a:gd name="textAreaTop" fmla="*/ 0 h 123480"/>
                  <a:gd name="textAreaBottom" fmla="*/ 123840 h 1234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13500000"/>
              </a:gradFill>
              <a:ln w="0">
                <a:noFill/>
              </a:ln>
            </p:spPr>
            <p:style>
              <a:lnRef idx="0">
                <a:scrgbClr r="0" g="0" b="0"/>
              </a:lnRef>
              <a:fillRef idx="0">
                <a:scrgbClr r="0" g="0" b="0"/>
              </a:fillRef>
              <a:effectRef idx="0">
                <a:scrgbClr r="0" g="0" b="0"/>
              </a:effectRef>
              <a:fontRef idx="minor"/>
            </p:style>
            <p:txBody>
              <a:bodyPr tIns="61920" bIns="6192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sp>
          <p:nvSpPr>
            <p:cNvPr id="36" name="Google Shape;45;p2"/>
            <p:cNvSpPr/>
            <p:nvPr/>
          </p:nvSpPr>
          <p:spPr>
            <a:xfrm>
              <a:off x="8506800" y="3039840"/>
              <a:ext cx="480600" cy="475560"/>
            </a:xfrm>
            <a:custGeom>
              <a:avLst/>
              <a:gdLst>
                <a:gd name="textAreaLeft" fmla="*/ 0 w 480600"/>
                <a:gd name="textAreaRight" fmla="*/ 480960 w 480600"/>
                <a:gd name="textAreaTop" fmla="*/ 0 h 475560"/>
                <a:gd name="textAreaBottom" fmla="*/ 475920 h 47556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37" name="Google Shape;46;p2"/>
            <p:cNvGrpSpPr/>
            <p:nvPr/>
          </p:nvGrpSpPr>
          <p:grpSpPr>
            <a:xfrm>
              <a:off x="8413920" y="3689280"/>
              <a:ext cx="699840" cy="1650600"/>
              <a:chOff x="8413920" y="3689280"/>
              <a:chExt cx="699840" cy="1650600"/>
            </a:xfrm>
          </p:grpSpPr>
          <p:sp>
            <p:nvSpPr>
              <p:cNvPr id="38" name="Google Shape;47;p2"/>
              <p:cNvSpPr/>
              <p:nvPr/>
            </p:nvSpPr>
            <p:spPr>
              <a:xfrm>
                <a:off x="8413920" y="368928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39" name="Google Shape;48;p2"/>
              <p:cNvSpPr/>
              <p:nvPr/>
            </p:nvSpPr>
            <p:spPr>
              <a:xfrm>
                <a:off x="8774640" y="411336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0" name="Google Shape;49;p2"/>
              <p:cNvSpPr/>
              <p:nvPr/>
            </p:nvSpPr>
            <p:spPr>
              <a:xfrm>
                <a:off x="8867160" y="402048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1" name="Google Shape;50;p2"/>
            <p:cNvGrpSpPr/>
            <p:nvPr/>
          </p:nvGrpSpPr>
          <p:grpSpPr>
            <a:xfrm>
              <a:off x="8021520" y="4498560"/>
              <a:ext cx="904320" cy="725760"/>
              <a:chOff x="8021520" y="4498560"/>
              <a:chExt cx="904320" cy="725760"/>
            </a:xfrm>
          </p:grpSpPr>
          <p:sp>
            <p:nvSpPr>
              <p:cNvPr id="42" name="Google Shape;51;p2"/>
              <p:cNvSpPr/>
              <p:nvPr/>
            </p:nvSpPr>
            <p:spPr>
              <a:xfrm>
                <a:off x="8253000" y="464184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 name="Google Shape;52;p2"/>
              <p:cNvSpPr/>
              <p:nvPr/>
            </p:nvSpPr>
            <p:spPr>
              <a:xfrm>
                <a:off x="8240400" y="44985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4" name="Google Shape;53;p2"/>
              <p:cNvSpPr/>
              <p:nvPr/>
            </p:nvSpPr>
            <p:spPr>
              <a:xfrm>
                <a:off x="8021520" y="46418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45" name="PlaceHolder 1"/>
          <p:cNvSpPr>
            <a:spLocks noGrp="1"/>
          </p:cNvSpPr>
          <p:nvPr>
            <p:ph type="title"/>
          </p:nvPr>
        </p:nvSpPr>
        <p:spPr>
          <a:xfrm>
            <a:off x="1462560" y="1088640"/>
            <a:ext cx="9299040" cy="310176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grpSp>
        <p:nvGrpSpPr>
          <p:cNvPr id="46" name="Google Shape;56;p2"/>
          <p:cNvGrpSpPr/>
          <p:nvPr/>
        </p:nvGrpSpPr>
        <p:grpSpPr>
          <a:xfrm>
            <a:off x="-412800" y="4824000"/>
            <a:ext cx="1930560" cy="2984160"/>
            <a:chOff x="-309600" y="3618000"/>
            <a:chExt cx="1447920" cy="2238120"/>
          </a:xfrm>
        </p:grpSpPr>
        <p:grpSp>
          <p:nvGrpSpPr>
            <p:cNvPr id="47" name="Google Shape;57;p2"/>
            <p:cNvGrpSpPr/>
            <p:nvPr/>
          </p:nvGrpSpPr>
          <p:grpSpPr>
            <a:xfrm>
              <a:off x="-276480" y="3870720"/>
              <a:ext cx="981360" cy="1985400"/>
              <a:chOff x="-276480" y="3870720"/>
              <a:chExt cx="981360" cy="1985400"/>
            </a:xfrm>
          </p:grpSpPr>
          <p:sp>
            <p:nvSpPr>
              <p:cNvPr id="48" name="Google Shape;58;p2"/>
              <p:cNvSpPr/>
              <p:nvPr/>
            </p:nvSpPr>
            <p:spPr>
              <a:xfrm rot="10800000">
                <a:off x="-276120" y="387072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9" name="Google Shape;59;p2"/>
              <p:cNvSpPr/>
              <p:nvPr/>
            </p:nvSpPr>
            <p:spPr>
              <a:xfrm rot="10800000">
                <a:off x="-138960" y="3871080"/>
                <a:ext cx="844200" cy="1985040"/>
              </a:xfrm>
              <a:custGeom>
                <a:avLst/>
                <a:gdLst>
                  <a:gd name="textAreaLeft" fmla="*/ 0 w 844200"/>
                  <a:gd name="textAreaRight" fmla="*/ 844560 w 844200"/>
                  <a:gd name="textAreaTop" fmla="*/ 0 h 1985040"/>
                  <a:gd name="textAreaBottom" fmla="*/ 1985400 h 198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50" name="Google Shape;60;p2"/>
            <p:cNvGrpSpPr/>
            <p:nvPr/>
          </p:nvGrpSpPr>
          <p:grpSpPr>
            <a:xfrm>
              <a:off x="363240" y="4906800"/>
              <a:ext cx="699120" cy="478080"/>
              <a:chOff x="363240" y="4906800"/>
              <a:chExt cx="699120" cy="478080"/>
            </a:xfrm>
          </p:grpSpPr>
          <p:grpSp>
            <p:nvGrpSpPr>
              <p:cNvPr id="51" name="Google Shape;61;p2"/>
              <p:cNvGrpSpPr/>
              <p:nvPr/>
            </p:nvGrpSpPr>
            <p:grpSpPr>
              <a:xfrm>
                <a:off x="363240" y="4906800"/>
                <a:ext cx="478080" cy="478080"/>
                <a:chOff x="363240" y="4906800"/>
                <a:chExt cx="478080" cy="478080"/>
              </a:xfrm>
            </p:grpSpPr>
            <p:sp>
              <p:nvSpPr>
                <p:cNvPr id="52" name="Google Shape;62;p2"/>
                <p:cNvSpPr/>
                <p:nvPr/>
              </p:nvSpPr>
              <p:spPr>
                <a:xfrm rot="2700000">
                  <a:off x="429480" y="498024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53" name="Google Shape;63;p2"/>
                <p:cNvGrpSpPr/>
                <p:nvPr/>
              </p:nvGrpSpPr>
              <p:grpSpPr>
                <a:xfrm>
                  <a:off x="408240" y="5007600"/>
                  <a:ext cx="387360" cy="223200"/>
                  <a:chOff x="408240" y="5007600"/>
                  <a:chExt cx="387360" cy="223200"/>
                </a:xfrm>
              </p:grpSpPr>
              <p:sp>
                <p:nvSpPr>
                  <p:cNvPr id="54" name="Google Shape;64;p2"/>
                  <p:cNvSpPr/>
                  <p:nvPr/>
                </p:nvSpPr>
                <p:spPr>
                  <a:xfrm rot="2700000">
                    <a:off x="44100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5" name="Google Shape;65;p2"/>
                  <p:cNvSpPr/>
                  <p:nvPr/>
                </p:nvSpPr>
                <p:spPr>
                  <a:xfrm rot="2700000">
                    <a:off x="482040" y="5040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6" name="Google Shape;66;p2"/>
                  <p:cNvSpPr/>
                  <p:nvPr/>
                </p:nvSpPr>
                <p:spPr>
                  <a:xfrm rot="2700000">
                    <a:off x="52308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7" name="Google Shape;67;p2"/>
                  <p:cNvSpPr/>
                  <p:nvPr/>
                </p:nvSpPr>
                <p:spPr>
                  <a:xfrm rot="2700000">
                    <a:off x="564120" y="5040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8" name="Google Shape;68;p2"/>
                  <p:cNvSpPr/>
                  <p:nvPr/>
                </p:nvSpPr>
                <p:spPr>
                  <a:xfrm rot="2700000">
                    <a:off x="605160" y="5040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59" name="Google Shape;69;p2"/>
              <p:cNvSpPr/>
              <p:nvPr/>
            </p:nvSpPr>
            <p:spPr>
              <a:xfrm rot="18900000">
                <a:off x="694440" y="498600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60" name="Google Shape;70;p2"/>
            <p:cNvGrpSpPr/>
            <p:nvPr/>
          </p:nvGrpSpPr>
          <p:grpSpPr>
            <a:xfrm>
              <a:off x="-309600" y="3618000"/>
              <a:ext cx="1047240" cy="1350720"/>
              <a:chOff x="-309600" y="3618000"/>
              <a:chExt cx="1047240" cy="1350720"/>
            </a:xfrm>
          </p:grpSpPr>
          <p:sp>
            <p:nvSpPr>
              <p:cNvPr id="61" name="Google Shape;71;p2"/>
              <p:cNvSpPr/>
              <p:nvPr/>
            </p:nvSpPr>
            <p:spPr>
              <a:xfrm rot="13500000">
                <a:off x="37080" y="427140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62" name="Google Shape;72;p2"/>
              <p:cNvSpPr/>
              <p:nvPr/>
            </p:nvSpPr>
            <p:spPr>
              <a:xfrm rot="13500000">
                <a:off x="-38880" y="40870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63" name="Google Shape;73;p2"/>
              <p:cNvSpPr/>
              <p:nvPr/>
            </p:nvSpPr>
            <p:spPr>
              <a:xfrm rot="13500000">
                <a:off x="-115200" y="392328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64" name="Google Shape;74;p2"/>
              <p:cNvSpPr/>
              <p:nvPr/>
            </p:nvSpPr>
            <p:spPr>
              <a:xfrm rot="13500000">
                <a:off x="-191160" y="3738960"/>
                <a:ext cx="581760" cy="575640"/>
              </a:xfrm>
              <a:custGeom>
                <a:avLst/>
                <a:gdLst>
                  <a:gd name="textAreaLeft" fmla="*/ 0 w 581760"/>
                  <a:gd name="textAreaRight" fmla="*/ 582120 w 581760"/>
                  <a:gd name="textAreaTop" fmla="*/ 0 h 575640"/>
                  <a:gd name="textAreaBottom" fmla="*/ 576000 h 575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9900FF">
                      <a:alpha val="47000"/>
                    </a:srgbClr>
                  </a:gs>
                  <a:gs pos="100000">
                    <a:srgbClr val="FFFFFF">
                      <a:alpha val="47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65" name="Google Shape;75;p2"/>
            <p:cNvGrpSpPr/>
            <p:nvPr/>
          </p:nvGrpSpPr>
          <p:grpSpPr>
            <a:xfrm>
              <a:off x="439200" y="4567320"/>
              <a:ext cx="699120" cy="478080"/>
              <a:chOff x="439200" y="4567320"/>
              <a:chExt cx="699120" cy="478080"/>
            </a:xfrm>
          </p:grpSpPr>
          <p:grpSp>
            <p:nvGrpSpPr>
              <p:cNvPr id="66" name="Google Shape;76;p2"/>
              <p:cNvGrpSpPr/>
              <p:nvPr/>
            </p:nvGrpSpPr>
            <p:grpSpPr>
              <a:xfrm>
                <a:off x="439200" y="4567320"/>
                <a:ext cx="478080" cy="478080"/>
                <a:chOff x="439200" y="4567320"/>
                <a:chExt cx="478080" cy="478080"/>
              </a:xfrm>
            </p:grpSpPr>
            <p:sp>
              <p:nvSpPr>
                <p:cNvPr id="67" name="Google Shape;77;p2"/>
                <p:cNvSpPr/>
                <p:nvPr/>
              </p:nvSpPr>
              <p:spPr>
                <a:xfrm rot="2700000">
                  <a:off x="505440" y="464076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68" name="Google Shape;78;p2"/>
                <p:cNvGrpSpPr/>
                <p:nvPr/>
              </p:nvGrpSpPr>
              <p:grpSpPr>
                <a:xfrm>
                  <a:off x="483840" y="4668120"/>
                  <a:ext cx="387360" cy="223200"/>
                  <a:chOff x="483840" y="4668120"/>
                  <a:chExt cx="387360" cy="223200"/>
                </a:xfrm>
              </p:grpSpPr>
              <p:sp>
                <p:nvSpPr>
                  <p:cNvPr id="69" name="Google Shape;79;p2"/>
                  <p:cNvSpPr/>
                  <p:nvPr/>
                </p:nvSpPr>
                <p:spPr>
                  <a:xfrm rot="2700000">
                    <a:off x="51660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70" name="Google Shape;80;p2"/>
                  <p:cNvSpPr/>
                  <p:nvPr/>
                </p:nvSpPr>
                <p:spPr>
                  <a:xfrm rot="2700000">
                    <a:off x="557640" y="470088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71" name="Google Shape;81;p2"/>
                  <p:cNvSpPr/>
                  <p:nvPr/>
                </p:nvSpPr>
                <p:spPr>
                  <a:xfrm rot="2700000">
                    <a:off x="59904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72" name="Google Shape;82;p2"/>
                  <p:cNvSpPr/>
                  <p:nvPr/>
                </p:nvSpPr>
                <p:spPr>
                  <a:xfrm rot="2700000">
                    <a:off x="639720" y="470052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73" name="Google Shape;83;p2"/>
                  <p:cNvSpPr/>
                  <p:nvPr/>
                </p:nvSpPr>
                <p:spPr>
                  <a:xfrm rot="2700000">
                    <a:off x="680760" y="470088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74" name="Google Shape;84;p2"/>
              <p:cNvSpPr/>
              <p:nvPr/>
            </p:nvSpPr>
            <p:spPr>
              <a:xfrm rot="18900000">
                <a:off x="770400" y="464652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75" name="Google Shape;85;p2"/>
            <p:cNvGrpSpPr/>
            <p:nvPr/>
          </p:nvGrpSpPr>
          <p:grpSpPr>
            <a:xfrm>
              <a:off x="-64800" y="4623840"/>
              <a:ext cx="698760" cy="478080"/>
              <a:chOff x="-64800" y="4623840"/>
              <a:chExt cx="698760" cy="478080"/>
            </a:xfrm>
          </p:grpSpPr>
          <p:grpSp>
            <p:nvGrpSpPr>
              <p:cNvPr id="76" name="Google Shape;86;p2"/>
              <p:cNvGrpSpPr/>
              <p:nvPr/>
            </p:nvGrpSpPr>
            <p:grpSpPr>
              <a:xfrm>
                <a:off x="-64800" y="4623840"/>
                <a:ext cx="478080" cy="478080"/>
                <a:chOff x="-64800" y="4623840"/>
                <a:chExt cx="478080" cy="478080"/>
              </a:xfrm>
            </p:grpSpPr>
            <p:sp>
              <p:nvSpPr>
                <p:cNvPr id="77" name="Google Shape;87;p2"/>
                <p:cNvSpPr/>
                <p:nvPr/>
              </p:nvSpPr>
              <p:spPr>
                <a:xfrm rot="2700000">
                  <a:off x="1440" y="469728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78" name="Google Shape;88;p2"/>
                <p:cNvGrpSpPr/>
                <p:nvPr/>
              </p:nvGrpSpPr>
              <p:grpSpPr>
                <a:xfrm>
                  <a:off x="-20160" y="4724640"/>
                  <a:ext cx="387360" cy="223200"/>
                  <a:chOff x="-20160" y="4724640"/>
                  <a:chExt cx="387360" cy="223200"/>
                </a:xfrm>
              </p:grpSpPr>
              <p:sp>
                <p:nvSpPr>
                  <p:cNvPr id="79" name="Google Shape;89;p2"/>
                  <p:cNvSpPr/>
                  <p:nvPr/>
                </p:nvSpPr>
                <p:spPr>
                  <a:xfrm rot="2700000">
                    <a:off x="1224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80" name="Google Shape;90;p2"/>
                  <p:cNvSpPr/>
                  <p:nvPr/>
                </p:nvSpPr>
                <p:spPr>
                  <a:xfrm rot="2700000">
                    <a:off x="53280" y="47574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81" name="Google Shape;91;p2"/>
                  <p:cNvSpPr/>
                  <p:nvPr/>
                </p:nvSpPr>
                <p:spPr>
                  <a:xfrm rot="2700000">
                    <a:off x="9432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82" name="Google Shape;92;p2"/>
                  <p:cNvSpPr/>
                  <p:nvPr/>
                </p:nvSpPr>
                <p:spPr>
                  <a:xfrm rot="2700000">
                    <a:off x="135360" y="475704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83" name="Google Shape;93;p2"/>
                  <p:cNvSpPr/>
                  <p:nvPr/>
                </p:nvSpPr>
                <p:spPr>
                  <a:xfrm rot="2700000">
                    <a:off x="176400" y="47574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84" name="Google Shape;94;p2"/>
              <p:cNvSpPr/>
              <p:nvPr/>
            </p:nvSpPr>
            <p:spPr>
              <a:xfrm rot="18900000">
                <a:off x="266040" y="470304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85" name="PlaceHolder 2"/>
          <p:cNvSpPr>
            <a:spLocks noGrp="1"/>
          </p:cNvSpPr>
          <p:nvPr>
            <p:ph type="body"/>
          </p:nvPr>
        </p:nvSpPr>
        <p:spPr>
          <a:xfrm>
            <a:off x="609600" y="1604640"/>
            <a:ext cx="109723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67"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fr-FR" sz="1867"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fr-FR" sz="1867"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fr-FR" sz="1867"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fr-FR" sz="2667"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fr-FR" sz="2667"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fr-FR" sz="2667" b="0" strike="noStrike" spc="-1">
                <a:solidFill>
                  <a:srgbClr val="000000"/>
                </a:solidFill>
                <a:latin typeface="Arial"/>
              </a:rPr>
              <a:t>Seventh Outline Level</a:t>
            </a:r>
          </a:p>
        </p:txBody>
      </p:sp>
    </p:spTree>
    <p:extLst>
      <p:ext uri="{BB962C8B-B14F-4D97-AF65-F5344CB8AC3E}">
        <p14:creationId xmlns:p14="http://schemas.microsoft.com/office/powerpoint/2010/main" val="819411760"/>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9" r:id="rId3"/>
  </p:sldLayoutIdLst>
  <p:txStyles>
    <p:title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2" name="PlaceHolder 1"/>
          <p:cNvSpPr>
            <a:spLocks noGrp="1"/>
          </p:cNvSpPr>
          <p:nvPr>
            <p:ph type="title"/>
          </p:nvPr>
        </p:nvSpPr>
        <p:spPr>
          <a:xfrm>
            <a:off x="960000" y="593280"/>
            <a:ext cx="10271520" cy="7632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grpSp>
        <p:nvGrpSpPr>
          <p:cNvPr id="403" name="Google Shape;763;p19"/>
          <p:cNvGrpSpPr/>
          <p:nvPr/>
        </p:nvGrpSpPr>
        <p:grpSpPr>
          <a:xfrm>
            <a:off x="-128160" y="6517920"/>
            <a:ext cx="2120160" cy="117120"/>
            <a:chOff x="-96120" y="4888440"/>
            <a:chExt cx="1590120" cy="87840"/>
          </a:xfrm>
        </p:grpSpPr>
        <p:sp>
          <p:nvSpPr>
            <p:cNvPr id="404" name="Google Shape;764;p19"/>
            <p:cNvSpPr/>
            <p:nvPr/>
          </p:nvSpPr>
          <p:spPr>
            <a:xfrm rot="5400000">
              <a:off x="692640" y="4099320"/>
              <a:ext cx="12240" cy="1590120"/>
            </a:xfrm>
            <a:custGeom>
              <a:avLst/>
              <a:gdLst>
                <a:gd name="textAreaLeft" fmla="*/ 0 w 12240"/>
                <a:gd name="textAreaRight" fmla="*/ 12600 w 12240"/>
                <a:gd name="textAreaTop" fmla="*/ 0 h 1590120"/>
                <a:gd name="textAreaBottom" fmla="*/ 1590480 h 159012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05" name="Google Shape;765;p19"/>
            <p:cNvSpPr/>
            <p:nvPr/>
          </p:nvSpPr>
          <p:spPr>
            <a:xfrm rot="5400000">
              <a:off x="692640" y="4174920"/>
              <a:ext cx="12240" cy="1590120"/>
            </a:xfrm>
            <a:custGeom>
              <a:avLst/>
              <a:gdLst>
                <a:gd name="textAreaLeft" fmla="*/ 0 w 12240"/>
                <a:gd name="textAreaRight" fmla="*/ 12600 w 12240"/>
                <a:gd name="textAreaTop" fmla="*/ 0 h 1590120"/>
                <a:gd name="textAreaBottom" fmla="*/ 1590480 h 159012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06" name="Google Shape;766;p19"/>
          <p:cNvGrpSpPr/>
          <p:nvPr/>
        </p:nvGrpSpPr>
        <p:grpSpPr>
          <a:xfrm>
            <a:off x="9178080" y="1847520"/>
            <a:ext cx="5370720" cy="7044480"/>
            <a:chOff x="6883560" y="1385640"/>
            <a:chExt cx="4028040" cy="5283360"/>
          </a:xfrm>
        </p:grpSpPr>
        <p:sp>
          <p:nvSpPr>
            <p:cNvPr id="407" name="Google Shape;767;p19"/>
            <p:cNvSpPr/>
            <p:nvPr/>
          </p:nvSpPr>
          <p:spPr>
            <a:xfrm>
              <a:off x="6883560" y="140760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08" name="Google Shape;768;p19"/>
            <p:cNvSpPr/>
            <p:nvPr/>
          </p:nvSpPr>
          <p:spPr>
            <a:xfrm>
              <a:off x="7842240" y="138564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09" name="Google Shape;769;p19"/>
            <p:cNvSpPr/>
            <p:nvPr/>
          </p:nvSpPr>
          <p:spPr>
            <a:xfrm>
              <a:off x="7734240" y="257184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10" name="Google Shape;770;p19"/>
            <p:cNvSpPr/>
            <p:nvPr/>
          </p:nvSpPr>
          <p:spPr>
            <a:xfrm>
              <a:off x="7758720" y="155016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11" name="Google Shape;771;p19"/>
          <p:cNvGrpSpPr/>
          <p:nvPr/>
        </p:nvGrpSpPr>
        <p:grpSpPr>
          <a:xfrm>
            <a:off x="6130560" y="-2265600"/>
            <a:ext cx="7439520" cy="4270560"/>
            <a:chOff x="4597920" y="-1699200"/>
            <a:chExt cx="5579640" cy="3202920"/>
          </a:xfrm>
        </p:grpSpPr>
        <p:grpSp>
          <p:nvGrpSpPr>
            <p:cNvPr id="412" name="Google Shape;772;p19"/>
            <p:cNvGrpSpPr/>
            <p:nvPr/>
          </p:nvGrpSpPr>
          <p:grpSpPr>
            <a:xfrm>
              <a:off x="4696200" y="-306720"/>
              <a:ext cx="916200" cy="699840"/>
              <a:chOff x="4696200" y="-306720"/>
              <a:chExt cx="916200" cy="699840"/>
            </a:xfrm>
          </p:grpSpPr>
          <p:sp>
            <p:nvSpPr>
              <p:cNvPr id="413" name="Google Shape;773;p19"/>
              <p:cNvSpPr/>
              <p:nvPr/>
            </p:nvSpPr>
            <p:spPr>
              <a:xfrm>
                <a:off x="4899600" y="-25560"/>
                <a:ext cx="483480" cy="418680"/>
              </a:xfrm>
              <a:custGeom>
                <a:avLst/>
                <a:gdLst>
                  <a:gd name="textAreaLeft" fmla="*/ 0 w 483480"/>
                  <a:gd name="textAreaRight" fmla="*/ 483840 w 483480"/>
                  <a:gd name="textAreaTop" fmla="*/ 0 h 418680"/>
                  <a:gd name="textAreaBottom" fmla="*/ 419040 h 418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14" name="Google Shape;774;p19"/>
              <p:cNvSpPr/>
              <p:nvPr/>
            </p:nvSpPr>
            <p:spPr>
              <a:xfrm>
                <a:off x="4696200" y="-267120"/>
                <a:ext cx="483480" cy="418680"/>
              </a:xfrm>
              <a:custGeom>
                <a:avLst/>
                <a:gdLst>
                  <a:gd name="textAreaLeft" fmla="*/ 0 w 483480"/>
                  <a:gd name="textAreaRight" fmla="*/ 483840 w 483480"/>
                  <a:gd name="textAreaTop" fmla="*/ 0 h 418680"/>
                  <a:gd name="textAreaBottom" fmla="*/ 419040 h 418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15" name="Google Shape;775;p19"/>
              <p:cNvSpPr/>
              <p:nvPr/>
            </p:nvSpPr>
            <p:spPr>
              <a:xfrm>
                <a:off x="5128920" y="-306720"/>
                <a:ext cx="483480" cy="418680"/>
              </a:xfrm>
              <a:custGeom>
                <a:avLst/>
                <a:gdLst>
                  <a:gd name="textAreaLeft" fmla="*/ 0 w 483480"/>
                  <a:gd name="textAreaRight" fmla="*/ 483840 w 483480"/>
                  <a:gd name="textAreaTop" fmla="*/ 0 h 418680"/>
                  <a:gd name="textAreaBottom" fmla="*/ 419040 h 4186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pic>
          <p:nvPicPr>
            <p:cNvPr id="416" name="Google Shape;776;p19"/>
            <p:cNvPicPr/>
            <p:nvPr/>
          </p:nvPicPr>
          <p:blipFill>
            <a:blip r:embed="rId3"/>
            <a:srcRect l="16959" t="24713" r="7122" b="26173"/>
            <a:stretch/>
          </p:blipFill>
          <p:spPr>
            <a:xfrm>
              <a:off x="5980680" y="-1699200"/>
              <a:ext cx="4196880" cy="3202920"/>
            </a:xfrm>
            <a:prstGeom prst="rect">
              <a:avLst/>
            </a:prstGeom>
            <a:ln w="0">
              <a:noFill/>
            </a:ln>
          </p:spPr>
        </p:pic>
        <p:sp>
          <p:nvSpPr>
            <p:cNvPr id="417" name="Google Shape;777;p19"/>
            <p:cNvSpPr/>
            <p:nvPr/>
          </p:nvSpPr>
          <p:spPr>
            <a:xfrm rot="16200000">
              <a:off x="5359320" y="-12110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89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18" name="Google Shape;778;p19"/>
            <p:cNvSpPr/>
            <p:nvPr/>
          </p:nvSpPr>
          <p:spPr>
            <a:xfrm rot="16200000">
              <a:off x="5358600" y="-105156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9900FF">
                    <a:alpha val="47000"/>
                  </a:srgbClr>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419" name="Google Shape;779;p19"/>
            <p:cNvGrpSpPr/>
            <p:nvPr/>
          </p:nvGrpSpPr>
          <p:grpSpPr>
            <a:xfrm>
              <a:off x="8399520" y="57960"/>
              <a:ext cx="1493280" cy="87840"/>
              <a:chOff x="8399520" y="57960"/>
              <a:chExt cx="1493280" cy="87840"/>
            </a:xfrm>
          </p:grpSpPr>
          <p:sp>
            <p:nvSpPr>
              <p:cNvPr id="420" name="Google Shape;780;p19"/>
              <p:cNvSpPr/>
              <p:nvPr/>
            </p:nvSpPr>
            <p:spPr>
              <a:xfrm rot="16200000">
                <a:off x="9140040" y="-606600"/>
                <a:ext cx="12240" cy="1493280"/>
              </a:xfrm>
              <a:custGeom>
                <a:avLst/>
                <a:gdLst>
                  <a:gd name="textAreaLeft" fmla="*/ 0 w 12240"/>
                  <a:gd name="textAreaRight" fmla="*/ 12600 w 12240"/>
                  <a:gd name="textAreaTop" fmla="*/ 0 h 1493280"/>
                  <a:gd name="textAreaBottom" fmla="*/ 1493640 h 14932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1" name="Google Shape;781;p19"/>
              <p:cNvSpPr/>
              <p:nvPr/>
            </p:nvSpPr>
            <p:spPr>
              <a:xfrm rot="16200000">
                <a:off x="9140040" y="-682200"/>
                <a:ext cx="12240" cy="1493280"/>
              </a:xfrm>
              <a:custGeom>
                <a:avLst/>
                <a:gdLst>
                  <a:gd name="textAreaLeft" fmla="*/ 0 w 12240"/>
                  <a:gd name="textAreaRight" fmla="*/ 12600 w 12240"/>
                  <a:gd name="textAreaTop" fmla="*/ 0 h 1493280"/>
                  <a:gd name="textAreaBottom" fmla="*/ 1493640 h 14932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22" name="Google Shape;782;p19"/>
            <p:cNvGrpSpPr/>
            <p:nvPr/>
          </p:nvGrpSpPr>
          <p:grpSpPr>
            <a:xfrm>
              <a:off x="4695480" y="-185040"/>
              <a:ext cx="254520" cy="254880"/>
              <a:chOff x="4695480" y="-185040"/>
              <a:chExt cx="254520" cy="254880"/>
            </a:xfrm>
          </p:grpSpPr>
          <p:sp>
            <p:nvSpPr>
              <p:cNvPr id="423" name="Google Shape;783;p19"/>
              <p:cNvSpPr/>
              <p:nvPr/>
            </p:nvSpPr>
            <p:spPr>
              <a:xfrm>
                <a:off x="4695480" y="-18504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4" name="Google Shape;784;p19"/>
              <p:cNvSpPr/>
              <p:nvPr/>
            </p:nvSpPr>
            <p:spPr>
              <a:xfrm>
                <a:off x="4722840" y="-15768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5" name="Google Shape;785;p19"/>
              <p:cNvSpPr/>
              <p:nvPr/>
            </p:nvSpPr>
            <p:spPr>
              <a:xfrm>
                <a:off x="4750560" y="-12996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6" name="Google Shape;786;p19"/>
              <p:cNvSpPr/>
              <p:nvPr/>
            </p:nvSpPr>
            <p:spPr>
              <a:xfrm>
                <a:off x="4777920" y="-10260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7" name="Google Shape;787;p19"/>
              <p:cNvSpPr/>
              <p:nvPr/>
            </p:nvSpPr>
            <p:spPr>
              <a:xfrm>
                <a:off x="4805280" y="-7488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8" name="Google Shape;788;p19"/>
              <p:cNvSpPr/>
              <p:nvPr/>
            </p:nvSpPr>
            <p:spPr>
              <a:xfrm>
                <a:off x="4833000" y="-4716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29" name="Google Shape;789;p19"/>
              <p:cNvSpPr/>
              <p:nvPr/>
            </p:nvSpPr>
            <p:spPr>
              <a:xfrm>
                <a:off x="4860360" y="-1980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30" name="Google Shape;790;p19"/>
            <p:cNvGrpSpPr/>
            <p:nvPr/>
          </p:nvGrpSpPr>
          <p:grpSpPr>
            <a:xfrm>
              <a:off x="4597920" y="-25560"/>
              <a:ext cx="254880" cy="254520"/>
              <a:chOff x="4597920" y="-25560"/>
              <a:chExt cx="254880" cy="254520"/>
            </a:xfrm>
          </p:grpSpPr>
          <p:sp>
            <p:nvSpPr>
              <p:cNvPr id="431" name="Google Shape;791;p19"/>
              <p:cNvSpPr/>
              <p:nvPr/>
            </p:nvSpPr>
            <p:spPr>
              <a:xfrm>
                <a:off x="4597920" y="-2556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2" name="Google Shape;792;p19"/>
              <p:cNvSpPr/>
              <p:nvPr/>
            </p:nvSpPr>
            <p:spPr>
              <a:xfrm>
                <a:off x="4625280" y="180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3" name="Google Shape;793;p19"/>
              <p:cNvSpPr/>
              <p:nvPr/>
            </p:nvSpPr>
            <p:spPr>
              <a:xfrm>
                <a:off x="4653000" y="2916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4" name="Google Shape;794;p19"/>
              <p:cNvSpPr/>
              <p:nvPr/>
            </p:nvSpPr>
            <p:spPr>
              <a:xfrm>
                <a:off x="4680360" y="5688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5" name="Google Shape;795;p19"/>
              <p:cNvSpPr/>
              <p:nvPr/>
            </p:nvSpPr>
            <p:spPr>
              <a:xfrm>
                <a:off x="4708080" y="8460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6" name="Google Shape;796;p19"/>
              <p:cNvSpPr/>
              <p:nvPr/>
            </p:nvSpPr>
            <p:spPr>
              <a:xfrm>
                <a:off x="4735800" y="11196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37" name="Google Shape;797;p19"/>
              <p:cNvSpPr/>
              <p:nvPr/>
            </p:nvSpPr>
            <p:spPr>
              <a:xfrm>
                <a:off x="4763160" y="139320"/>
                <a:ext cx="89640" cy="89640"/>
              </a:xfrm>
              <a:custGeom>
                <a:avLst/>
                <a:gdLst>
                  <a:gd name="textAreaLeft" fmla="*/ 0 w 89640"/>
                  <a:gd name="textAreaRight" fmla="*/ 90000 w 89640"/>
                  <a:gd name="textAreaTop" fmla="*/ 0 h 89640"/>
                  <a:gd name="textAreaBottom" fmla="*/ 90000 h 8964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45000" bIns="4500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438" name="PlaceHolder 2"/>
          <p:cNvSpPr>
            <a:spLocks noGrp="1"/>
          </p:cNvSpPr>
          <p:nvPr>
            <p:ph type="body"/>
          </p:nvPr>
        </p:nvSpPr>
        <p:spPr>
          <a:xfrm>
            <a:off x="609600" y="1604640"/>
            <a:ext cx="109723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67"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fr-FR" sz="1867"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fr-FR" sz="1867"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fr-FR" sz="1867"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fr-FR" sz="2667"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fr-FR" sz="2667"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fr-FR" sz="2667" b="0" strike="noStrike" spc="-1">
                <a:solidFill>
                  <a:srgbClr val="000000"/>
                </a:solidFill>
                <a:latin typeface="Arial"/>
              </a:rPr>
              <a:t>Seventh Outline Level</a:t>
            </a:r>
          </a:p>
        </p:txBody>
      </p:sp>
    </p:spTree>
    <p:extLst>
      <p:ext uri="{BB962C8B-B14F-4D97-AF65-F5344CB8AC3E}">
        <p14:creationId xmlns:p14="http://schemas.microsoft.com/office/powerpoint/2010/main" val="3827700161"/>
      </p:ext>
    </p:extLst>
  </p:cSld>
  <p:clrMap bg1="lt1" tx1="dk1" bg2="lt2" tx2="dk2" accent1="accent1" accent2="accent2" accent3="accent3" accent4="accent4" accent5="accent5" accent6="accent6" hlink="hlink" folHlink="folHlink"/>
  <p:sldLayoutIdLst>
    <p:sldLayoutId id="2147483663" r:id="rId1"/>
  </p:sldLayoutIdLst>
  <p:txStyles>
    <p:title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81" name="PlaceHolder 1"/>
          <p:cNvSpPr>
            <a:spLocks noGrp="1"/>
          </p:cNvSpPr>
          <p:nvPr>
            <p:ph type="title"/>
          </p:nvPr>
        </p:nvSpPr>
        <p:spPr>
          <a:xfrm>
            <a:off x="960000" y="2772480"/>
            <a:ext cx="7463520" cy="1121760"/>
          </a:xfrm>
          <a:prstGeom prst="rect">
            <a:avLst/>
          </a:prstGeom>
          <a:noFill/>
          <a:ln w="0">
            <a:noFill/>
          </a:ln>
        </p:spPr>
        <p:txBody>
          <a:bodyPr lIns="91440" tIns="91440" rIns="91440" bIns="91440" anchor="ctr">
            <a:noAutofit/>
          </a:bodyPr>
          <a:lstStyle/>
          <a:p>
            <a:pPr indent="0">
              <a:buNone/>
            </a:pPr>
            <a:r>
              <a:rPr lang="fr-FR" sz="6667" b="0" strike="noStrike" spc="-1">
                <a:solidFill>
                  <a:schemeClr val="dk1"/>
                </a:solidFill>
                <a:latin typeface="Arial"/>
              </a:rPr>
              <a:t>Click to edit the title text format</a:t>
            </a:r>
          </a:p>
        </p:txBody>
      </p:sp>
      <p:sp>
        <p:nvSpPr>
          <p:cNvPr id="482" name="PlaceHolder 2"/>
          <p:cNvSpPr>
            <a:spLocks noGrp="1"/>
          </p:cNvSpPr>
          <p:nvPr>
            <p:ph type="title"/>
          </p:nvPr>
        </p:nvSpPr>
        <p:spPr>
          <a:xfrm>
            <a:off x="960000" y="1367520"/>
            <a:ext cx="2269440" cy="1324320"/>
          </a:xfrm>
          <a:prstGeom prst="rect">
            <a:avLst/>
          </a:prstGeom>
          <a:noFill/>
          <a:ln w="0">
            <a:noFill/>
          </a:ln>
        </p:spPr>
        <p:txBody>
          <a:bodyPr lIns="91440" tIns="91440" rIns="91440" bIns="91440" anchor="ctr">
            <a:noAutofit/>
          </a:bodyPr>
          <a:lstStyle/>
          <a:p>
            <a:pPr indent="0">
              <a:lnSpc>
                <a:spcPct val="100000"/>
              </a:lnSpc>
              <a:buNone/>
            </a:pPr>
            <a:r>
              <a:rPr lang="fr-FR" sz="8266" b="1" strike="noStrike" spc="-1">
                <a:solidFill>
                  <a:schemeClr val="dk2"/>
                </a:solidFill>
                <a:latin typeface="Poppins"/>
                <a:ea typeface="Poppins"/>
              </a:rPr>
              <a:t>xx%</a:t>
            </a:r>
            <a:endParaRPr lang="fr-FR" sz="8266" b="0" strike="noStrike" spc="-1">
              <a:solidFill>
                <a:schemeClr val="dk1"/>
              </a:solidFill>
              <a:latin typeface="Arial"/>
            </a:endParaRPr>
          </a:p>
        </p:txBody>
      </p:sp>
      <p:grpSp>
        <p:nvGrpSpPr>
          <p:cNvPr id="483" name="Google Shape;99;p3"/>
          <p:cNvGrpSpPr/>
          <p:nvPr/>
        </p:nvGrpSpPr>
        <p:grpSpPr>
          <a:xfrm>
            <a:off x="-718560" y="-2289600"/>
            <a:ext cx="5556000" cy="5548320"/>
            <a:chOff x="-538920" y="-1717200"/>
            <a:chExt cx="4167000" cy="4161240"/>
          </a:xfrm>
        </p:grpSpPr>
        <p:grpSp>
          <p:nvGrpSpPr>
            <p:cNvPr id="484" name="Google Shape;100;p3"/>
            <p:cNvGrpSpPr/>
            <p:nvPr/>
          </p:nvGrpSpPr>
          <p:grpSpPr>
            <a:xfrm>
              <a:off x="-538920" y="-385560"/>
              <a:ext cx="1740960" cy="1288080"/>
              <a:chOff x="-538920" y="-385560"/>
              <a:chExt cx="1740960" cy="1288080"/>
            </a:xfrm>
          </p:grpSpPr>
          <p:sp>
            <p:nvSpPr>
              <p:cNvPr id="485" name="Google Shape;101;p3"/>
              <p:cNvSpPr/>
              <p:nvPr/>
            </p:nvSpPr>
            <p:spPr>
              <a:xfrm rot="2700000">
                <a:off x="-360000" y="-186840"/>
                <a:ext cx="930600" cy="891000"/>
              </a:xfrm>
              <a:custGeom>
                <a:avLst/>
                <a:gdLst>
                  <a:gd name="textAreaLeft" fmla="*/ 0 w 930600"/>
                  <a:gd name="textAreaRight" fmla="*/ 930960 w 930600"/>
                  <a:gd name="textAreaTop" fmla="*/ 0 h 891000"/>
                  <a:gd name="textAreaBottom" fmla="*/ 891360 h 89100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86" name="Google Shape;102;p3"/>
              <p:cNvSpPr/>
              <p:nvPr/>
            </p:nvSpPr>
            <p:spPr>
              <a:xfrm rot="2700000">
                <a:off x="92520" y="-186840"/>
                <a:ext cx="930600" cy="891000"/>
              </a:xfrm>
              <a:custGeom>
                <a:avLst/>
                <a:gdLst>
                  <a:gd name="textAreaLeft" fmla="*/ 0 w 930600"/>
                  <a:gd name="textAreaRight" fmla="*/ 930960 w 930600"/>
                  <a:gd name="textAreaTop" fmla="*/ 0 h 891000"/>
                  <a:gd name="textAreaBottom" fmla="*/ 891360 h 89100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0C0A9E">
                      <a:alpha val="20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87" name="Google Shape;103;p3"/>
            <p:cNvGrpSpPr/>
            <p:nvPr/>
          </p:nvGrpSpPr>
          <p:grpSpPr>
            <a:xfrm>
              <a:off x="201240" y="-185040"/>
              <a:ext cx="207720" cy="1824480"/>
              <a:chOff x="201240" y="-185040"/>
              <a:chExt cx="207720" cy="1824480"/>
            </a:xfrm>
          </p:grpSpPr>
          <p:sp>
            <p:nvSpPr>
              <p:cNvPr id="488" name="Google Shape;104;p3"/>
              <p:cNvSpPr/>
              <p:nvPr/>
            </p:nvSpPr>
            <p:spPr>
              <a:xfrm>
                <a:off x="201240" y="-185040"/>
                <a:ext cx="12240" cy="1824480"/>
              </a:xfrm>
              <a:custGeom>
                <a:avLst/>
                <a:gdLst>
                  <a:gd name="textAreaLeft" fmla="*/ 0 w 12240"/>
                  <a:gd name="textAreaRight" fmla="*/ 12600 w 12240"/>
                  <a:gd name="textAreaTop" fmla="*/ 0 h 1824480"/>
                  <a:gd name="textAreaBottom" fmla="*/ 1824840 h 182448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9900FF">
                      <a:alpha val="47000"/>
                    </a:srgbClr>
                  </a:gs>
                  <a:gs pos="100000">
                    <a:srgbClr val="FFFFFF">
                      <a:alpha val="4700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89" name="Google Shape;105;p3"/>
              <p:cNvSpPr/>
              <p:nvPr/>
            </p:nvSpPr>
            <p:spPr>
              <a:xfrm>
                <a:off x="396720" y="-185040"/>
                <a:ext cx="12240" cy="1824480"/>
              </a:xfrm>
              <a:custGeom>
                <a:avLst/>
                <a:gdLst>
                  <a:gd name="textAreaLeft" fmla="*/ 0 w 12240"/>
                  <a:gd name="textAreaRight" fmla="*/ 12600 w 12240"/>
                  <a:gd name="textAreaTop" fmla="*/ 0 h 1824480"/>
                  <a:gd name="textAreaBottom" fmla="*/ 1824840 h 182448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490" name="Google Shape;106;p3"/>
            <p:cNvGrpSpPr/>
            <p:nvPr/>
          </p:nvGrpSpPr>
          <p:grpSpPr>
            <a:xfrm>
              <a:off x="396720" y="-169920"/>
              <a:ext cx="699120" cy="478080"/>
              <a:chOff x="396720" y="-169920"/>
              <a:chExt cx="699120" cy="478080"/>
            </a:xfrm>
          </p:grpSpPr>
          <p:grpSp>
            <p:nvGrpSpPr>
              <p:cNvPr id="491" name="Google Shape;107;p3"/>
              <p:cNvGrpSpPr/>
              <p:nvPr/>
            </p:nvGrpSpPr>
            <p:grpSpPr>
              <a:xfrm>
                <a:off x="396720" y="-169920"/>
                <a:ext cx="478080" cy="478080"/>
                <a:chOff x="396720" y="-169920"/>
                <a:chExt cx="478080" cy="478080"/>
              </a:xfrm>
            </p:grpSpPr>
            <p:sp>
              <p:nvSpPr>
                <p:cNvPr id="492" name="Google Shape;108;p3"/>
                <p:cNvSpPr/>
                <p:nvPr/>
              </p:nvSpPr>
              <p:spPr>
                <a:xfrm rot="2700000">
                  <a:off x="462960" y="-9612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493" name="Google Shape;109;p3"/>
                <p:cNvGrpSpPr/>
                <p:nvPr/>
              </p:nvGrpSpPr>
              <p:grpSpPr>
                <a:xfrm>
                  <a:off x="441720" y="-68760"/>
                  <a:ext cx="387360" cy="222840"/>
                  <a:chOff x="441720" y="-68760"/>
                  <a:chExt cx="387360" cy="222840"/>
                </a:xfrm>
              </p:grpSpPr>
              <p:sp>
                <p:nvSpPr>
                  <p:cNvPr id="494" name="Google Shape;110;p3"/>
                  <p:cNvSpPr/>
                  <p:nvPr/>
                </p:nvSpPr>
                <p:spPr>
                  <a:xfrm rot="2700000">
                    <a:off x="47448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95" name="Google Shape;111;p3"/>
                  <p:cNvSpPr/>
                  <p:nvPr/>
                </p:nvSpPr>
                <p:spPr>
                  <a:xfrm rot="2700000">
                    <a:off x="55656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96" name="Google Shape;112;p3"/>
                  <p:cNvSpPr/>
                  <p:nvPr/>
                </p:nvSpPr>
                <p:spPr>
                  <a:xfrm rot="2700000">
                    <a:off x="59760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97" name="Google Shape;113;p3"/>
                  <p:cNvSpPr/>
                  <p:nvPr/>
                </p:nvSpPr>
                <p:spPr>
                  <a:xfrm rot="2700000">
                    <a:off x="51552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498" name="Google Shape;114;p3"/>
                  <p:cNvSpPr/>
                  <p:nvPr/>
                </p:nvSpPr>
                <p:spPr>
                  <a:xfrm rot="2700000">
                    <a:off x="638640" y="-3600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499" name="Google Shape;115;p3"/>
              <p:cNvSpPr/>
              <p:nvPr/>
            </p:nvSpPr>
            <p:spPr>
              <a:xfrm rot="18900000">
                <a:off x="727920" y="-9000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500" name="Google Shape;116;p3"/>
            <p:cNvGrpSpPr/>
            <p:nvPr/>
          </p:nvGrpSpPr>
          <p:grpSpPr>
            <a:xfrm>
              <a:off x="911160" y="-133200"/>
              <a:ext cx="591840" cy="404640"/>
              <a:chOff x="911160" y="-133200"/>
              <a:chExt cx="591840" cy="404640"/>
            </a:xfrm>
          </p:grpSpPr>
          <p:grpSp>
            <p:nvGrpSpPr>
              <p:cNvPr id="501" name="Google Shape;117;p3"/>
              <p:cNvGrpSpPr/>
              <p:nvPr/>
            </p:nvGrpSpPr>
            <p:grpSpPr>
              <a:xfrm>
                <a:off x="911160" y="-133200"/>
                <a:ext cx="404640" cy="404640"/>
                <a:chOff x="911160" y="-133200"/>
                <a:chExt cx="404640" cy="404640"/>
              </a:xfrm>
            </p:grpSpPr>
            <p:sp>
              <p:nvSpPr>
                <p:cNvPr id="502" name="Google Shape;118;p3"/>
                <p:cNvSpPr/>
                <p:nvPr/>
              </p:nvSpPr>
              <p:spPr>
                <a:xfrm rot="2700000">
                  <a:off x="967320" y="-70560"/>
                  <a:ext cx="292320" cy="280080"/>
                </a:xfrm>
                <a:custGeom>
                  <a:avLst/>
                  <a:gdLst>
                    <a:gd name="textAreaLeft" fmla="*/ 0 w 292320"/>
                    <a:gd name="textAreaRight" fmla="*/ 292680 w 292320"/>
                    <a:gd name="textAreaTop" fmla="*/ 0 h 280080"/>
                    <a:gd name="textAreaBottom" fmla="*/ 280440 h 28008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503" name="Google Shape;119;p3"/>
                <p:cNvGrpSpPr/>
                <p:nvPr/>
              </p:nvGrpSpPr>
              <p:grpSpPr>
                <a:xfrm>
                  <a:off x="948960" y="-47880"/>
                  <a:ext cx="327600" cy="189360"/>
                  <a:chOff x="948960" y="-47880"/>
                  <a:chExt cx="327600" cy="189360"/>
                </a:xfrm>
              </p:grpSpPr>
              <p:sp>
                <p:nvSpPr>
                  <p:cNvPr id="504" name="Google Shape;120;p3"/>
                  <p:cNvSpPr/>
                  <p:nvPr/>
                </p:nvSpPr>
                <p:spPr>
                  <a:xfrm rot="2700000">
                    <a:off x="97632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05" name="Google Shape;121;p3"/>
                  <p:cNvSpPr/>
                  <p:nvPr/>
                </p:nvSpPr>
                <p:spPr>
                  <a:xfrm rot="2700000">
                    <a:off x="104616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06" name="Google Shape;122;p3"/>
                  <p:cNvSpPr/>
                  <p:nvPr/>
                </p:nvSpPr>
                <p:spPr>
                  <a:xfrm rot="2700000">
                    <a:off x="1080720" y="-2016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07" name="Google Shape;123;p3"/>
                  <p:cNvSpPr/>
                  <p:nvPr/>
                </p:nvSpPr>
                <p:spPr>
                  <a:xfrm rot="2700000">
                    <a:off x="1011240" y="-198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08" name="Google Shape;124;p3"/>
                  <p:cNvSpPr/>
                  <p:nvPr/>
                </p:nvSpPr>
                <p:spPr>
                  <a:xfrm rot="2700000">
                    <a:off x="1115280" y="-19800"/>
                    <a:ext cx="133560" cy="133560"/>
                  </a:xfrm>
                  <a:custGeom>
                    <a:avLst/>
                    <a:gdLst>
                      <a:gd name="textAreaLeft" fmla="*/ 0 w 133560"/>
                      <a:gd name="textAreaRight" fmla="*/ 133920 w 133560"/>
                      <a:gd name="textAreaTop" fmla="*/ 0 h 133560"/>
                      <a:gd name="textAreaBottom" fmla="*/ 133920 h 13356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66960" bIns="669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509" name="Google Shape;125;p3"/>
              <p:cNvSpPr/>
              <p:nvPr/>
            </p:nvSpPr>
            <p:spPr>
              <a:xfrm rot="18900000">
                <a:off x="1191240" y="-65520"/>
                <a:ext cx="274680" cy="218160"/>
              </a:xfrm>
              <a:custGeom>
                <a:avLst/>
                <a:gdLst>
                  <a:gd name="textAreaLeft" fmla="*/ 0 w 274680"/>
                  <a:gd name="textAreaRight" fmla="*/ 275040 w 274680"/>
                  <a:gd name="textAreaTop" fmla="*/ 0 h 218160"/>
                  <a:gd name="textAreaBottom" fmla="*/ 218520 h 2181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510" name="Google Shape;126;p3"/>
            <p:cNvGrpSpPr/>
            <p:nvPr/>
          </p:nvGrpSpPr>
          <p:grpSpPr>
            <a:xfrm>
              <a:off x="-44640" y="488160"/>
              <a:ext cx="699120" cy="478080"/>
              <a:chOff x="-44640" y="488160"/>
              <a:chExt cx="699120" cy="478080"/>
            </a:xfrm>
          </p:grpSpPr>
          <p:grpSp>
            <p:nvGrpSpPr>
              <p:cNvPr id="511" name="Google Shape;127;p3"/>
              <p:cNvGrpSpPr/>
              <p:nvPr/>
            </p:nvGrpSpPr>
            <p:grpSpPr>
              <a:xfrm>
                <a:off x="-44640" y="488160"/>
                <a:ext cx="478080" cy="478080"/>
                <a:chOff x="-44640" y="488160"/>
                <a:chExt cx="478080" cy="478080"/>
              </a:xfrm>
            </p:grpSpPr>
            <p:sp>
              <p:nvSpPr>
                <p:cNvPr id="512" name="Google Shape;128;p3"/>
                <p:cNvSpPr/>
                <p:nvPr/>
              </p:nvSpPr>
              <p:spPr>
                <a:xfrm rot="2700000">
                  <a:off x="21600" y="561600"/>
                  <a:ext cx="345240" cy="330840"/>
                </a:xfrm>
                <a:custGeom>
                  <a:avLst/>
                  <a:gdLst>
                    <a:gd name="textAreaLeft" fmla="*/ 0 w 345240"/>
                    <a:gd name="textAreaRight" fmla="*/ 345600 w 345240"/>
                    <a:gd name="textAreaTop" fmla="*/ 0 h 330840"/>
                    <a:gd name="textAreaBottom" fmla="*/ 331200 h 330840"/>
                  </a:gdLst>
                  <a:ahLst/>
                  <a:cxnLst/>
                  <a:rect l="textAreaLeft" t="textAreaTop" r="textAreaRight" b="textAreaBottom"/>
                  <a:pathLst>
                    <a:path w="36902" h="35337">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rotWithShape="0">
                  <a:gsLst>
                    <a:gs pos="0">
                      <a:srgbClr val="9900FF">
                        <a:alpha val="29000"/>
                      </a:srgbClr>
                    </a:gs>
                    <a:gs pos="26000">
                      <a:srgbClr val="F5F8FF"/>
                    </a:gs>
                    <a:gs pos="44000">
                      <a:srgbClr val="FFFFFF">
                        <a:alpha val="0"/>
                      </a:srgbClr>
                    </a:gs>
                    <a:gs pos="82000">
                      <a:srgbClr val="F5F8FF"/>
                    </a:gs>
                    <a:gs pos="100000">
                      <a:srgbClr val="F5F8FF"/>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513" name="Google Shape;129;p3"/>
                <p:cNvGrpSpPr/>
                <p:nvPr/>
              </p:nvGrpSpPr>
              <p:grpSpPr>
                <a:xfrm>
                  <a:off x="0" y="588960"/>
                  <a:ext cx="387360" cy="222840"/>
                  <a:chOff x="0" y="588960"/>
                  <a:chExt cx="387360" cy="222840"/>
                </a:xfrm>
              </p:grpSpPr>
              <p:sp>
                <p:nvSpPr>
                  <p:cNvPr id="514" name="Google Shape;130;p3"/>
                  <p:cNvSpPr/>
                  <p:nvPr/>
                </p:nvSpPr>
                <p:spPr>
                  <a:xfrm rot="2700000">
                    <a:off x="3240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39" y="27121"/>
                        </a:lnTo>
                        <a:lnTo>
                          <a:pt x="27120" y="26740"/>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15" name="Google Shape;131;p3"/>
                  <p:cNvSpPr/>
                  <p:nvPr/>
                </p:nvSpPr>
                <p:spPr>
                  <a:xfrm rot="2700000">
                    <a:off x="11484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1" y="381"/>
                        </a:lnTo>
                        <a:lnTo>
                          <a:pt x="26740" y="27120"/>
                        </a:lnTo>
                        <a:lnTo>
                          <a:pt x="27121" y="26755"/>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16" name="Google Shape;132;p3"/>
                  <p:cNvSpPr/>
                  <p:nvPr/>
                </p:nvSpPr>
                <p:spPr>
                  <a:xfrm rot="2700000">
                    <a:off x="15552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1" y="1"/>
                        </a:moveTo>
                        <a:lnTo>
                          <a:pt x="0" y="382"/>
                        </a:lnTo>
                        <a:lnTo>
                          <a:pt x="26755" y="27121"/>
                        </a:lnTo>
                        <a:lnTo>
                          <a:pt x="27120" y="26755"/>
                        </a:lnTo>
                        <a:lnTo>
                          <a:pt x="381"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17" name="Google Shape;133;p3"/>
                  <p:cNvSpPr/>
                  <p:nvPr/>
                </p:nvSpPr>
                <p:spPr>
                  <a:xfrm rot="2700000">
                    <a:off x="7344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66" y="1"/>
                        </a:moveTo>
                        <a:lnTo>
                          <a:pt x="0" y="382"/>
                        </a:lnTo>
                        <a:lnTo>
                          <a:pt x="26739" y="27121"/>
                        </a:lnTo>
                        <a:lnTo>
                          <a:pt x="27120" y="26740"/>
                        </a:lnTo>
                        <a:lnTo>
                          <a:pt x="366"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18" name="Google Shape;134;p3"/>
                  <p:cNvSpPr/>
                  <p:nvPr/>
                </p:nvSpPr>
                <p:spPr>
                  <a:xfrm rot="2700000">
                    <a:off x="196920" y="621360"/>
                    <a:ext cx="157680" cy="157680"/>
                  </a:xfrm>
                  <a:custGeom>
                    <a:avLst/>
                    <a:gdLst>
                      <a:gd name="textAreaLeft" fmla="*/ 0 w 157680"/>
                      <a:gd name="textAreaRight" fmla="*/ 158040 w 157680"/>
                      <a:gd name="textAreaTop" fmla="*/ 0 h 157680"/>
                      <a:gd name="textAreaBottom" fmla="*/ 158040 h 157680"/>
                    </a:gdLst>
                    <a:ahLst/>
                    <a:cxnLst/>
                    <a:rect l="textAreaLeft" t="textAreaTop" r="textAreaRight" b="textAreaBottom"/>
                    <a:pathLst>
                      <a:path w="27121" h="27121">
                        <a:moveTo>
                          <a:pt x="382" y="1"/>
                        </a:moveTo>
                        <a:lnTo>
                          <a:pt x="1" y="382"/>
                        </a:lnTo>
                        <a:lnTo>
                          <a:pt x="26740" y="27121"/>
                        </a:lnTo>
                        <a:lnTo>
                          <a:pt x="27121" y="26740"/>
                        </a:lnTo>
                        <a:lnTo>
                          <a:pt x="382" y="1"/>
                        </a:lnTo>
                        <a:close/>
                      </a:path>
                    </a:pathLst>
                  </a:custGeom>
                  <a:gradFill rotWithShape="0">
                    <a:gsLst>
                      <a:gs pos="0">
                        <a:srgbClr val="9900FF">
                          <a:alpha val="47000"/>
                        </a:srgbClr>
                      </a:gs>
                      <a:gs pos="100000">
                        <a:srgbClr val="FFFFFF">
                          <a:alpha val="47000"/>
                        </a:srgbClr>
                      </a:gs>
                    </a:gsLst>
                    <a:lin ang="5400000"/>
                  </a:gradFill>
                  <a:ln w="0">
                    <a:noFill/>
                  </a:ln>
                </p:spPr>
                <p:style>
                  <a:lnRef idx="0">
                    <a:scrgbClr r="0" g="0" b="0"/>
                  </a:lnRef>
                  <a:fillRef idx="0">
                    <a:scrgbClr r="0" g="0" b="0"/>
                  </a:fillRef>
                  <a:effectRef idx="0">
                    <a:scrgbClr r="0" g="0" b="0"/>
                  </a:effectRef>
                  <a:fontRef idx="minor"/>
                </p:style>
                <p:txBody>
                  <a:bodyPr tIns="78840" bIns="78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519" name="Google Shape;135;p3"/>
              <p:cNvSpPr/>
              <p:nvPr/>
            </p:nvSpPr>
            <p:spPr>
              <a:xfrm rot="18900000">
                <a:off x="286560" y="567360"/>
                <a:ext cx="324360" cy="257760"/>
              </a:xfrm>
              <a:custGeom>
                <a:avLst/>
                <a:gdLst>
                  <a:gd name="textAreaLeft" fmla="*/ 0 w 324360"/>
                  <a:gd name="textAreaRight" fmla="*/ 324720 w 324360"/>
                  <a:gd name="textAreaTop" fmla="*/ 0 h 257760"/>
                  <a:gd name="textAreaBottom" fmla="*/ 258120 h 257760"/>
                </a:gdLst>
                <a:ahLst/>
                <a:cxnLst/>
                <a:rect l="textAreaLeft" t="textAreaTop" r="textAreaRight" b="textAreaBottom"/>
                <a:pathLst>
                  <a:path w="44612" h="3544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520" name="Google Shape;136;p3"/>
            <p:cNvGrpSpPr/>
            <p:nvPr/>
          </p:nvGrpSpPr>
          <p:grpSpPr>
            <a:xfrm>
              <a:off x="-293760" y="-1717200"/>
              <a:ext cx="3921840" cy="4161240"/>
              <a:chOff x="-293760" y="-1717200"/>
              <a:chExt cx="3921840" cy="4161240"/>
            </a:xfrm>
          </p:grpSpPr>
          <p:sp>
            <p:nvSpPr>
              <p:cNvPr id="521" name="Google Shape;137;p3"/>
              <p:cNvSpPr/>
              <p:nvPr/>
            </p:nvSpPr>
            <p:spPr>
              <a:xfrm rot="13500000">
                <a:off x="613800" y="-1485720"/>
                <a:ext cx="1997640" cy="3242880"/>
              </a:xfrm>
              <a:custGeom>
                <a:avLst/>
                <a:gdLst>
                  <a:gd name="textAreaLeft" fmla="*/ 0 w 1997640"/>
                  <a:gd name="textAreaRight" fmla="*/ 1998000 w 1997640"/>
                  <a:gd name="textAreaTop" fmla="*/ 0 h 3242880"/>
                  <a:gd name="textAreaBottom" fmla="*/ 3243240 h 32428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22" name="Google Shape;138;p3"/>
              <p:cNvSpPr/>
              <p:nvPr/>
            </p:nvSpPr>
            <p:spPr>
              <a:xfrm rot="13500000">
                <a:off x="164520" y="-283680"/>
                <a:ext cx="1852920" cy="1936800"/>
              </a:xfrm>
              <a:custGeom>
                <a:avLst/>
                <a:gdLst>
                  <a:gd name="textAreaLeft" fmla="*/ 0 w 1852920"/>
                  <a:gd name="textAreaRight" fmla="*/ 1853280 w 1852920"/>
                  <a:gd name="textAreaTop" fmla="*/ 0 h 1936800"/>
                  <a:gd name="textAreaBottom" fmla="*/ 1937160 h 193680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523" name="Google Shape;139;p3"/>
              <p:cNvSpPr/>
              <p:nvPr/>
            </p:nvSpPr>
            <p:spPr>
              <a:xfrm rot="13500000">
                <a:off x="398160" y="-1020960"/>
                <a:ext cx="2538000" cy="3008520"/>
              </a:xfrm>
              <a:custGeom>
                <a:avLst/>
                <a:gdLst>
                  <a:gd name="textAreaLeft" fmla="*/ 0 w 2538000"/>
                  <a:gd name="textAreaRight" fmla="*/ 2538360 w 2538000"/>
                  <a:gd name="textAreaTop" fmla="*/ 0 h 3008520"/>
                  <a:gd name="textAreaBottom" fmla="*/ 3008880 h 300852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sp>
        <p:nvSpPr>
          <p:cNvPr id="524" name="PlaceHolder 3"/>
          <p:cNvSpPr>
            <a:spLocks noGrp="1"/>
          </p:cNvSpPr>
          <p:nvPr>
            <p:ph type="body"/>
          </p:nvPr>
        </p:nvSpPr>
        <p:spPr>
          <a:xfrm>
            <a:off x="609600" y="1604640"/>
            <a:ext cx="1097232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867"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fr-FR" sz="1867"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fr-FR" sz="1867"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fr-FR" sz="1867"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fr-FR" sz="2667"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fr-FR" sz="2667"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fr-FR" sz="2667" b="0" strike="noStrike" spc="-1">
                <a:solidFill>
                  <a:srgbClr val="000000"/>
                </a:solidFill>
                <a:latin typeface="Arial"/>
              </a:rPr>
              <a:t>Seventh Outline Level</a:t>
            </a:r>
          </a:p>
        </p:txBody>
      </p:sp>
    </p:spTree>
    <p:extLst>
      <p:ext uri="{BB962C8B-B14F-4D97-AF65-F5344CB8AC3E}">
        <p14:creationId xmlns:p14="http://schemas.microsoft.com/office/powerpoint/2010/main" val="2320418827"/>
      </p:ext>
    </p:extLst>
  </p:cSld>
  <p:clrMap bg1="lt1" tx1="dk1" bg2="lt2" tx2="dk2" accent1="accent1" accent2="accent2" accent3="accent3" accent4="accent4" accent5="accent5" accent6="accent6" hlink="hlink" folHlink="folHlink"/>
  <p:sldLayoutIdLst>
    <p:sldLayoutId id="2147483666" r:id="rId1"/>
  </p:sldLayoutIdLst>
  <p:txStyles>
    <p:titleStyle>
      <a:lvl1pPr indent="0" algn="l" defTabSz="1219170" rtl="0" eaLnBrk="1" latinLnBrk="0" hangingPunct="1">
        <a:lnSpc>
          <a:spcPct val="10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4" name="PlaceHolder 1"/>
          <p:cNvSpPr>
            <a:spLocks noGrp="1"/>
          </p:cNvSpPr>
          <p:nvPr>
            <p:ph type="title"/>
          </p:nvPr>
        </p:nvSpPr>
        <p:spPr>
          <a:xfrm>
            <a:off x="960000" y="639840"/>
            <a:ext cx="4193280" cy="245760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sp>
        <p:nvSpPr>
          <p:cNvPr id="1285" name="PlaceHolder 2"/>
          <p:cNvSpPr>
            <a:spLocks noGrp="1"/>
          </p:cNvSpPr>
          <p:nvPr>
            <p:ph type="body"/>
          </p:nvPr>
        </p:nvSpPr>
        <p:spPr>
          <a:xfrm>
            <a:off x="5514240" y="719520"/>
            <a:ext cx="5726400" cy="54249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2400" b="0" strike="noStrike" spc="-1">
                <a:solidFill>
                  <a:srgbClr val="000000"/>
                </a:solidFill>
                <a:latin typeface="Arial"/>
              </a:rPr>
              <a:t>Click to edit the outline text format</a:t>
            </a:r>
          </a:p>
          <a:p>
            <a:pPr marL="1151971" lvl="1" indent="-431989">
              <a:spcBef>
                <a:spcPts val="1512"/>
              </a:spcBef>
              <a:buClr>
                <a:srgbClr val="000000"/>
              </a:buClr>
              <a:buSzPct val="75000"/>
              <a:buFont typeface="Symbol" charset="2"/>
              <a:buChar char=""/>
            </a:pPr>
            <a:r>
              <a:rPr lang="fr-FR" sz="2400" b="0" strike="noStrike" spc="-1">
                <a:solidFill>
                  <a:srgbClr val="000000"/>
                </a:solidFill>
                <a:latin typeface="Arial"/>
              </a:rPr>
              <a:t>Second Outline Level</a:t>
            </a:r>
          </a:p>
          <a:p>
            <a:pPr marL="1727957" lvl="2" indent="-383990">
              <a:spcBef>
                <a:spcPts val="1133"/>
              </a:spcBef>
              <a:buClr>
                <a:srgbClr val="000000"/>
              </a:buClr>
              <a:buSzPct val="45000"/>
              <a:buFont typeface="Wingdings" charset="2"/>
              <a:buChar char=""/>
            </a:pPr>
            <a:r>
              <a:rPr lang="fr-FR" sz="2400" b="0" strike="noStrike" spc="-1">
                <a:solidFill>
                  <a:srgbClr val="000000"/>
                </a:solidFill>
                <a:latin typeface="Arial"/>
              </a:rPr>
              <a:t>Third Outline Level</a:t>
            </a:r>
          </a:p>
          <a:p>
            <a:pPr marL="2303942" lvl="3" indent="-287993">
              <a:spcBef>
                <a:spcPts val="756"/>
              </a:spcBef>
              <a:buClr>
                <a:srgbClr val="000000"/>
              </a:buClr>
              <a:buSzPct val="75000"/>
              <a:buFont typeface="Symbol" charset="2"/>
              <a:buChar char=""/>
            </a:pPr>
            <a:r>
              <a:rPr lang="fr-FR" sz="2400" b="0" strike="noStrike" spc="-1">
                <a:solidFill>
                  <a:srgbClr val="000000"/>
                </a:solidFill>
                <a:latin typeface="Arial"/>
              </a:rPr>
              <a:t>Fourth Outline Level</a:t>
            </a:r>
          </a:p>
          <a:p>
            <a:pPr marL="2879928" lvl="4" indent="-287993">
              <a:spcBef>
                <a:spcPts val="377"/>
              </a:spcBef>
              <a:buClr>
                <a:srgbClr val="000000"/>
              </a:buClr>
              <a:buSzPct val="45000"/>
              <a:buFont typeface="Wingdings" charset="2"/>
              <a:buChar char=""/>
            </a:pPr>
            <a:r>
              <a:rPr lang="fr-FR" sz="2400" b="0" strike="noStrike" spc="-1">
                <a:solidFill>
                  <a:srgbClr val="000000"/>
                </a:solidFill>
                <a:latin typeface="Arial"/>
              </a:rPr>
              <a:t>Fifth Outline Level</a:t>
            </a:r>
          </a:p>
          <a:p>
            <a:pPr marL="3455914" lvl="5" indent="-287993">
              <a:spcBef>
                <a:spcPts val="377"/>
              </a:spcBef>
              <a:buClr>
                <a:srgbClr val="000000"/>
              </a:buClr>
              <a:buSzPct val="45000"/>
              <a:buFont typeface="Wingdings" charset="2"/>
              <a:buChar char=""/>
            </a:pPr>
            <a:r>
              <a:rPr lang="fr-FR" sz="2400" b="0" strike="noStrike" spc="-1">
                <a:solidFill>
                  <a:srgbClr val="000000"/>
                </a:solidFill>
                <a:latin typeface="Arial"/>
              </a:rPr>
              <a:t>Sixth Outline Level</a:t>
            </a:r>
          </a:p>
          <a:p>
            <a:pPr marL="4031899" lvl="6" indent="-287993">
              <a:spcBef>
                <a:spcPts val="377"/>
              </a:spcBef>
              <a:buClr>
                <a:srgbClr val="000000"/>
              </a:buClr>
              <a:buSzPct val="45000"/>
              <a:buFont typeface="Wingdings" charset="2"/>
              <a:buChar char=""/>
            </a:pPr>
            <a:r>
              <a:rPr lang="fr-FR" sz="2400" b="0" strike="noStrike" spc="-1">
                <a:solidFill>
                  <a:srgbClr val="000000"/>
                </a:solidFill>
                <a:latin typeface="Arial"/>
              </a:rPr>
              <a:t>Seventh Outline Level</a:t>
            </a:r>
          </a:p>
        </p:txBody>
      </p:sp>
      <p:grpSp>
        <p:nvGrpSpPr>
          <p:cNvPr id="1286" name="Google Shape;379;p9"/>
          <p:cNvGrpSpPr/>
          <p:nvPr/>
        </p:nvGrpSpPr>
        <p:grpSpPr>
          <a:xfrm>
            <a:off x="-3191520" y="-2180640"/>
            <a:ext cx="6280800" cy="7125600"/>
            <a:chOff x="-2393640" y="-1635480"/>
            <a:chExt cx="4710600" cy="5344200"/>
          </a:xfrm>
        </p:grpSpPr>
        <p:pic>
          <p:nvPicPr>
            <p:cNvPr id="1287" name="Google Shape;380;p9"/>
            <p:cNvPicPr/>
            <p:nvPr/>
          </p:nvPicPr>
          <p:blipFill>
            <a:blip r:embed="rId3"/>
            <a:srcRect l="16959" t="24713" r="7122" b="26173"/>
            <a:stretch/>
          </p:blipFill>
          <p:spPr>
            <a:xfrm>
              <a:off x="-2393640" y="-1635480"/>
              <a:ext cx="3920040" cy="2991960"/>
            </a:xfrm>
            <a:prstGeom prst="rect">
              <a:avLst/>
            </a:prstGeom>
            <a:ln w="0">
              <a:noFill/>
            </a:ln>
          </p:spPr>
        </p:pic>
        <p:grpSp>
          <p:nvGrpSpPr>
            <p:cNvPr id="1288" name="Google Shape;381;p9"/>
            <p:cNvGrpSpPr/>
            <p:nvPr/>
          </p:nvGrpSpPr>
          <p:grpSpPr>
            <a:xfrm>
              <a:off x="-1398960" y="-1410120"/>
              <a:ext cx="3152880" cy="5118840"/>
              <a:chOff x="-1398960" y="-1410120"/>
              <a:chExt cx="3152880" cy="5118840"/>
            </a:xfrm>
          </p:grpSpPr>
          <p:sp>
            <p:nvSpPr>
              <p:cNvPr id="1289" name="Google Shape;382;p9"/>
              <p:cNvSpPr/>
              <p:nvPr/>
            </p:nvSpPr>
            <p:spPr>
              <a:xfrm>
                <a:off x="-1398960" y="-14101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1290" name="Google Shape;383;p9"/>
              <p:cNvGrpSpPr/>
              <p:nvPr/>
            </p:nvGrpSpPr>
            <p:grpSpPr>
              <a:xfrm>
                <a:off x="629280" y="217080"/>
                <a:ext cx="133560" cy="133560"/>
                <a:chOff x="629280" y="217080"/>
                <a:chExt cx="133560" cy="133560"/>
              </a:xfrm>
            </p:grpSpPr>
            <p:sp>
              <p:nvSpPr>
                <p:cNvPr id="1291" name="Google Shape;384;p9"/>
                <p:cNvSpPr/>
                <p:nvPr/>
              </p:nvSpPr>
              <p:spPr>
                <a:xfrm>
                  <a:off x="629280" y="21708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292" name="Google Shape;385;p9"/>
                <p:cNvSpPr/>
                <p:nvPr/>
              </p:nvSpPr>
              <p:spPr>
                <a:xfrm>
                  <a:off x="648360" y="2358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293" name="Google Shape;386;p9"/>
              <p:cNvGrpSpPr/>
              <p:nvPr/>
            </p:nvGrpSpPr>
            <p:grpSpPr>
              <a:xfrm>
                <a:off x="-363960" y="903240"/>
                <a:ext cx="133560" cy="133560"/>
                <a:chOff x="-363960" y="903240"/>
                <a:chExt cx="133560" cy="133560"/>
              </a:xfrm>
            </p:grpSpPr>
            <p:sp>
              <p:nvSpPr>
                <p:cNvPr id="1294" name="Google Shape;387;p9"/>
                <p:cNvSpPr/>
                <p:nvPr/>
              </p:nvSpPr>
              <p:spPr>
                <a:xfrm>
                  <a:off x="-363960" y="9032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295" name="Google Shape;388;p9"/>
                <p:cNvSpPr/>
                <p:nvPr/>
              </p:nvSpPr>
              <p:spPr>
                <a:xfrm>
                  <a:off x="-345240" y="9223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296" name="Google Shape;389;p9"/>
              <p:cNvGrpSpPr/>
              <p:nvPr/>
            </p:nvGrpSpPr>
            <p:grpSpPr>
              <a:xfrm>
                <a:off x="20160" y="1276920"/>
                <a:ext cx="133560" cy="133560"/>
                <a:chOff x="20160" y="1276920"/>
                <a:chExt cx="133560" cy="133560"/>
              </a:xfrm>
            </p:grpSpPr>
            <p:sp>
              <p:nvSpPr>
                <p:cNvPr id="1297" name="Google Shape;390;p9"/>
                <p:cNvSpPr/>
                <p:nvPr/>
              </p:nvSpPr>
              <p:spPr>
                <a:xfrm>
                  <a:off x="20160" y="127692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47160" bIns="471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298" name="Google Shape;391;p9"/>
                <p:cNvSpPr/>
                <p:nvPr/>
              </p:nvSpPr>
              <p:spPr>
                <a:xfrm>
                  <a:off x="38880" y="129600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33840" bIns="338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grpSp>
          <p:nvGrpSpPr>
            <p:cNvPr id="1299" name="Google Shape;392;p9"/>
            <p:cNvGrpSpPr/>
            <p:nvPr/>
          </p:nvGrpSpPr>
          <p:grpSpPr>
            <a:xfrm>
              <a:off x="45360" y="-923040"/>
              <a:ext cx="87840" cy="2151360"/>
              <a:chOff x="45360" y="-923040"/>
              <a:chExt cx="87840" cy="2151360"/>
            </a:xfrm>
          </p:grpSpPr>
          <p:sp>
            <p:nvSpPr>
              <p:cNvPr id="1300" name="Google Shape;393;p9"/>
              <p:cNvSpPr/>
              <p:nvPr/>
            </p:nvSpPr>
            <p:spPr>
              <a:xfrm>
                <a:off x="45360" y="-9230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01" name="Google Shape;394;p9"/>
              <p:cNvSpPr/>
              <p:nvPr/>
            </p:nvSpPr>
            <p:spPr>
              <a:xfrm>
                <a:off x="120960" y="-92304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40000">
                    <a:srgbClr val="FF9900">
                      <a:alpha val="47000"/>
                    </a:srgbClr>
                  </a:gs>
                  <a:gs pos="100000">
                    <a:srgbClr val="FFFFFF">
                      <a:alpha val="47000"/>
                    </a:srgbClr>
                  </a:gs>
                </a:gsLst>
                <a:lin ang="269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302" name="Google Shape;395;p9"/>
            <p:cNvGrpSpPr/>
            <p:nvPr/>
          </p:nvGrpSpPr>
          <p:grpSpPr>
            <a:xfrm>
              <a:off x="285120" y="-794880"/>
              <a:ext cx="87840" cy="2151360"/>
              <a:chOff x="285120" y="-794880"/>
              <a:chExt cx="87840" cy="2151360"/>
            </a:xfrm>
          </p:grpSpPr>
          <p:sp>
            <p:nvSpPr>
              <p:cNvPr id="1303" name="Google Shape;396;p9"/>
              <p:cNvSpPr/>
              <p:nvPr/>
            </p:nvSpPr>
            <p:spPr>
              <a:xfrm>
                <a:off x="285120" y="-7948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6" h="27731">
                    <a:moveTo>
                      <a:pt x="1" y="1"/>
                    </a:moveTo>
                    <a:lnTo>
                      <a:pt x="1"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04" name="Google Shape;397;p9"/>
              <p:cNvSpPr/>
              <p:nvPr/>
            </p:nvSpPr>
            <p:spPr>
              <a:xfrm>
                <a:off x="360720" y="-794880"/>
                <a:ext cx="12240" cy="2151360"/>
              </a:xfrm>
              <a:custGeom>
                <a:avLst/>
                <a:gdLst>
                  <a:gd name="textAreaLeft" fmla="*/ 0 w 12240"/>
                  <a:gd name="textAreaRight" fmla="*/ 12600 w 12240"/>
                  <a:gd name="textAreaTop" fmla="*/ 0 h 2151360"/>
                  <a:gd name="textAreaBottom" fmla="*/ 2151720 h 2151360"/>
                </a:gdLst>
                <a:ahLst/>
                <a:cxnLst/>
                <a:rect l="textAreaLeft" t="textAreaTop" r="textAreaRight" b="textAreaBottom"/>
                <a:pathLst>
                  <a:path w="305" h="27731">
                    <a:moveTo>
                      <a:pt x="0" y="1"/>
                    </a:moveTo>
                    <a:lnTo>
                      <a:pt x="0" y="27730"/>
                    </a:lnTo>
                    <a:lnTo>
                      <a:pt x="305" y="27730"/>
                    </a:lnTo>
                    <a:lnTo>
                      <a:pt x="305"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sp>
          <p:nvSpPr>
            <p:cNvPr id="1305" name="Google Shape;398;p9"/>
            <p:cNvSpPr/>
            <p:nvPr/>
          </p:nvSpPr>
          <p:spPr>
            <a:xfrm rot="5400000">
              <a:off x="425520" y="-1353240"/>
              <a:ext cx="1030680" cy="2751840"/>
            </a:xfrm>
            <a:custGeom>
              <a:avLst/>
              <a:gdLst>
                <a:gd name="textAreaLeft" fmla="*/ 0 w 1030680"/>
                <a:gd name="textAreaRight" fmla="*/ 1031040 w 1030680"/>
                <a:gd name="textAreaTop" fmla="*/ 0 h 2751840"/>
                <a:gd name="textAreaBottom" fmla="*/ 2752200 h 2751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nvGrpSpPr>
            <p:cNvPr id="1306" name="Google Shape;399;p9"/>
            <p:cNvGrpSpPr/>
            <p:nvPr/>
          </p:nvGrpSpPr>
          <p:grpSpPr>
            <a:xfrm>
              <a:off x="-252000" y="261000"/>
              <a:ext cx="480240" cy="480960"/>
              <a:chOff x="-252000" y="261000"/>
              <a:chExt cx="480240" cy="480960"/>
            </a:xfrm>
          </p:grpSpPr>
          <p:sp>
            <p:nvSpPr>
              <p:cNvPr id="1307" name="Google Shape;400;p9"/>
              <p:cNvSpPr/>
              <p:nvPr/>
            </p:nvSpPr>
            <p:spPr>
              <a:xfrm>
                <a:off x="126720" y="26100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08" name="Google Shape;401;p9"/>
              <p:cNvSpPr/>
              <p:nvPr/>
            </p:nvSpPr>
            <p:spPr>
              <a:xfrm>
                <a:off x="63360" y="32472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09" name="Google Shape;402;p9"/>
              <p:cNvSpPr/>
              <p:nvPr/>
            </p:nvSpPr>
            <p:spPr>
              <a:xfrm>
                <a:off x="720" y="3880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10" name="Google Shape;403;p9"/>
              <p:cNvSpPr/>
              <p:nvPr/>
            </p:nvSpPr>
            <p:spPr>
              <a:xfrm>
                <a:off x="-63000" y="45072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11" name="Google Shape;404;p9"/>
              <p:cNvSpPr/>
              <p:nvPr/>
            </p:nvSpPr>
            <p:spPr>
              <a:xfrm>
                <a:off x="-126000" y="5140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12" name="Google Shape;405;p9"/>
              <p:cNvSpPr/>
              <p:nvPr/>
            </p:nvSpPr>
            <p:spPr>
              <a:xfrm>
                <a:off x="-189360" y="57708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1120" bIns="5112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13" name="Google Shape;406;p9"/>
              <p:cNvSpPr/>
              <p:nvPr/>
            </p:nvSpPr>
            <p:spPr>
              <a:xfrm>
                <a:off x="-252000" y="6404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50760" bIns="5076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grpSp>
        <p:nvGrpSpPr>
          <p:cNvPr id="1314" name="Google Shape;407;p9"/>
          <p:cNvGrpSpPr/>
          <p:nvPr/>
        </p:nvGrpSpPr>
        <p:grpSpPr>
          <a:xfrm>
            <a:off x="8959680" y="3864480"/>
            <a:ext cx="5226720" cy="4284960"/>
            <a:chOff x="6719760" y="2898360"/>
            <a:chExt cx="3920040" cy="3213720"/>
          </a:xfrm>
        </p:grpSpPr>
        <p:sp>
          <p:nvSpPr>
            <p:cNvPr id="1315" name="Google Shape;408;p9"/>
            <p:cNvSpPr/>
            <p:nvPr/>
          </p:nvSpPr>
          <p:spPr>
            <a:xfrm>
              <a:off x="8841240" y="2898360"/>
              <a:ext cx="480600" cy="475560"/>
            </a:xfrm>
            <a:custGeom>
              <a:avLst/>
              <a:gdLst>
                <a:gd name="textAreaLeft" fmla="*/ 0 w 480600"/>
                <a:gd name="textAreaRight" fmla="*/ 480960 w 480600"/>
                <a:gd name="textAreaTop" fmla="*/ 0 h 475560"/>
                <a:gd name="textAreaBottom" fmla="*/ 475920 h 47556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pic>
          <p:nvPicPr>
            <p:cNvPr id="1316" name="Google Shape;409;p9"/>
            <p:cNvPicPr/>
            <p:nvPr/>
          </p:nvPicPr>
          <p:blipFill>
            <a:blip r:embed="rId3"/>
            <a:srcRect l="16959" t="24713" r="7122" b="26173"/>
            <a:stretch/>
          </p:blipFill>
          <p:spPr>
            <a:xfrm>
              <a:off x="6719760" y="3120120"/>
              <a:ext cx="3920040" cy="2991960"/>
            </a:xfrm>
            <a:prstGeom prst="rect">
              <a:avLst/>
            </a:prstGeom>
            <a:ln w="0">
              <a:noFill/>
            </a:ln>
          </p:spPr>
        </p:pic>
        <p:grpSp>
          <p:nvGrpSpPr>
            <p:cNvPr id="1317" name="Google Shape;410;p9"/>
            <p:cNvGrpSpPr/>
            <p:nvPr/>
          </p:nvGrpSpPr>
          <p:grpSpPr>
            <a:xfrm>
              <a:off x="8748360" y="3547800"/>
              <a:ext cx="699480" cy="1650960"/>
              <a:chOff x="8748360" y="3547800"/>
              <a:chExt cx="699480" cy="1650960"/>
            </a:xfrm>
          </p:grpSpPr>
          <p:sp>
            <p:nvSpPr>
              <p:cNvPr id="1318" name="Google Shape;411;p9"/>
              <p:cNvSpPr/>
              <p:nvPr/>
            </p:nvSpPr>
            <p:spPr>
              <a:xfrm>
                <a:off x="8748360" y="3547800"/>
                <a:ext cx="482760" cy="1013400"/>
              </a:xfrm>
              <a:custGeom>
                <a:avLst/>
                <a:gdLst>
                  <a:gd name="textAreaLeft" fmla="*/ 0 w 482760"/>
                  <a:gd name="textAreaRight" fmla="*/ 483120 w 482760"/>
                  <a:gd name="textAreaTop" fmla="*/ 0 h 1013400"/>
                  <a:gd name="textAreaBottom" fmla="*/ 1013760 h 101340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19" name="Google Shape;412;p9"/>
              <p:cNvSpPr/>
              <p:nvPr/>
            </p:nvSpPr>
            <p:spPr>
              <a:xfrm>
                <a:off x="9201240" y="387900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20" name="Google Shape;413;p9"/>
              <p:cNvSpPr/>
              <p:nvPr/>
            </p:nvSpPr>
            <p:spPr>
              <a:xfrm>
                <a:off x="9108720" y="3972240"/>
                <a:ext cx="246600" cy="1226520"/>
              </a:xfrm>
              <a:custGeom>
                <a:avLst/>
                <a:gdLst>
                  <a:gd name="textAreaLeft" fmla="*/ 0 w 246600"/>
                  <a:gd name="textAreaRight" fmla="*/ 246960 w 246600"/>
                  <a:gd name="textAreaTop" fmla="*/ 0 h 1226520"/>
                  <a:gd name="textAreaBottom" fmla="*/ 1226880 h 122652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321" name="Google Shape;414;p9"/>
            <p:cNvGrpSpPr/>
            <p:nvPr/>
          </p:nvGrpSpPr>
          <p:grpSpPr>
            <a:xfrm>
              <a:off x="8355600" y="4357440"/>
              <a:ext cx="904320" cy="725400"/>
              <a:chOff x="8355600" y="4357440"/>
              <a:chExt cx="904320" cy="725400"/>
            </a:xfrm>
          </p:grpSpPr>
          <p:sp>
            <p:nvSpPr>
              <p:cNvPr id="1322" name="Google Shape;415;p9"/>
              <p:cNvSpPr/>
              <p:nvPr/>
            </p:nvSpPr>
            <p:spPr>
              <a:xfrm>
                <a:off x="8574840" y="435744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23" name="Google Shape;416;p9"/>
              <p:cNvSpPr/>
              <p:nvPr/>
            </p:nvSpPr>
            <p:spPr>
              <a:xfrm>
                <a:off x="8355600" y="4500360"/>
                <a:ext cx="480600" cy="416160"/>
              </a:xfrm>
              <a:custGeom>
                <a:avLst/>
                <a:gdLst>
                  <a:gd name="textAreaLeft" fmla="*/ 0 w 480600"/>
                  <a:gd name="textAreaRight" fmla="*/ 480960 w 480600"/>
                  <a:gd name="textAreaTop" fmla="*/ 0 h 416160"/>
                  <a:gd name="textAreaBottom" fmla="*/ 416520 h 4161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24" name="Google Shape;417;p9"/>
              <p:cNvSpPr/>
              <p:nvPr/>
            </p:nvSpPr>
            <p:spPr>
              <a:xfrm>
                <a:off x="8587080" y="4500360"/>
                <a:ext cx="672840" cy="582480"/>
              </a:xfrm>
              <a:custGeom>
                <a:avLst/>
                <a:gdLst>
                  <a:gd name="textAreaLeft" fmla="*/ 0 w 672840"/>
                  <a:gd name="textAreaRight" fmla="*/ 673200 w 672840"/>
                  <a:gd name="textAreaTop" fmla="*/ 0 h 582480"/>
                  <a:gd name="textAreaBottom" fmla="*/ 582840 h 58248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sp>
          <p:nvSpPr>
            <p:cNvPr id="1325" name="Google Shape;418;p9"/>
            <p:cNvSpPr/>
            <p:nvPr/>
          </p:nvSpPr>
          <p:spPr>
            <a:xfrm rot="10800000">
              <a:off x="7946280" y="29966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sp>
          <p:nvSpPr>
            <p:cNvPr id="1326" name="Google Shape;419;p9"/>
            <p:cNvSpPr/>
            <p:nvPr/>
          </p:nvSpPr>
          <p:spPr>
            <a:xfrm rot="10800000">
              <a:off x="8105760" y="299736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13500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grpSp>
      <p:grpSp>
        <p:nvGrpSpPr>
          <p:cNvPr id="1327" name="Google Shape;420;p9"/>
          <p:cNvGrpSpPr/>
          <p:nvPr/>
        </p:nvGrpSpPr>
        <p:grpSpPr>
          <a:xfrm>
            <a:off x="-2604000" y="6421920"/>
            <a:ext cx="6078240" cy="178560"/>
            <a:chOff x="-1953000" y="4816440"/>
            <a:chExt cx="4558680" cy="133920"/>
          </a:xfrm>
        </p:grpSpPr>
        <p:sp>
          <p:nvSpPr>
            <p:cNvPr id="1328" name="Google Shape;421;p9"/>
            <p:cNvSpPr/>
            <p:nvPr/>
          </p:nvSpPr>
          <p:spPr>
            <a:xfrm>
              <a:off x="2471760" y="48164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47520" bIns="47520" anchor="ctr">
              <a:noAutofit/>
            </a:bodyPr>
            <a:lstStyle/>
            <a:p>
              <a:pPr defTabSz="1219170">
                <a:lnSpc>
                  <a:spcPct val="100000"/>
                </a:lnSpc>
                <a:tabLst>
                  <a:tab pos="0" algn="l"/>
                </a:tabLst>
              </a:pPr>
              <a:endParaRPr lang="en-US" sz="2400" b="0" strike="noStrike" spc="-1">
                <a:solidFill>
                  <a:srgbClr val="000000"/>
                </a:solidFill>
                <a:latin typeface="OpenSymbol"/>
              </a:endParaRPr>
            </a:p>
          </p:txBody>
        </p:sp>
        <p:cxnSp>
          <p:nvCxnSpPr>
            <p:cNvPr id="1329" name="Google Shape;422;p9"/>
            <p:cNvCxnSpPr/>
            <p:nvPr/>
          </p:nvCxnSpPr>
          <p:spPr>
            <a:xfrm>
              <a:off x="-1953000" y="4883400"/>
              <a:ext cx="4462920" cy="360"/>
            </a:xfrm>
            <a:prstGeom prst="straightConnector1">
              <a:avLst/>
            </a:prstGeom>
            <a:ln w="9525">
              <a:solidFill>
                <a:srgbClr val="0C0A9E"/>
              </a:solidFill>
              <a:round/>
            </a:ln>
          </p:spPr>
        </p:cxnSp>
        <p:sp>
          <p:nvSpPr>
            <p:cNvPr id="1330" name="Google Shape;423;p9"/>
            <p:cNvSpPr/>
            <p:nvPr/>
          </p:nvSpPr>
          <p:spPr>
            <a:xfrm>
              <a:off x="2501640" y="48466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1219170">
                <a:lnSpc>
                  <a:spcPct val="100000"/>
                </a:lnSpc>
                <a:tabLst>
                  <a:tab pos="0" algn="l"/>
                </a:tabLst>
              </a:pPr>
              <a:endParaRPr lang="en-US" sz="2400" b="0" strike="noStrike" spc="-1">
                <a:solidFill>
                  <a:srgbClr val="FFFFFF"/>
                </a:solidFill>
                <a:latin typeface="OpenSymbol"/>
              </a:endParaRPr>
            </a:p>
          </p:txBody>
        </p:sp>
      </p:grpSp>
    </p:spTree>
    <p:extLst>
      <p:ext uri="{BB962C8B-B14F-4D97-AF65-F5344CB8AC3E}">
        <p14:creationId xmlns:p14="http://schemas.microsoft.com/office/powerpoint/2010/main" val="3281533479"/>
      </p:ext>
    </p:extLst>
  </p:cSld>
  <p:clrMap bg1="lt1" tx1="dk1" bg2="lt2" tx2="dk2" accent1="accent1" accent2="accent2" accent3="accent3" accent4="accent4" accent5="accent5" accent6="accent6" hlink="hlink" folHlink="folHlink"/>
  <p:sldLayoutIdLst>
    <p:sldLayoutId id="2147483668" r:id="rId1"/>
  </p:sldLayoutIdLst>
  <p:txStyles>
    <p:title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6.png"/><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p3"/><Relationship Id="rId7"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audio" Target="../media/media7.mp3"/><Relationship Id="rId11" Type="http://schemas.openxmlformats.org/officeDocument/2006/relationships/image" Target="../media/image23.png"/><Relationship Id="rId5" Type="http://schemas.microsoft.com/office/2007/relationships/media" Target="../media/media7.mp3"/><Relationship Id="rId10" Type="http://schemas.openxmlformats.org/officeDocument/2006/relationships/image" Target="../media/image22.png"/><Relationship Id="rId4" Type="http://schemas.openxmlformats.org/officeDocument/2006/relationships/audio" Target="../media/media6.mp3"/><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id"/><Relationship Id="rId1" Type="http://schemas.microsoft.com/office/2007/relationships/media" Target="../media/media1.mid"/><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hyperlink" Target="https://ccm.web.auth.gr/blendedharmonisations.ht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ccm.web.auth.gr/datasetdescription.html"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PlaceHolder 1"/>
          <p:cNvSpPr>
            <a:spLocks noGrp="1"/>
          </p:cNvSpPr>
          <p:nvPr>
            <p:ph type="subTitle"/>
          </p:nvPr>
        </p:nvSpPr>
        <p:spPr>
          <a:xfrm>
            <a:off x="1460640" y="4609920"/>
            <a:ext cx="6514560" cy="634560"/>
          </a:xfrm>
          <a:prstGeom prst="rect">
            <a:avLst/>
          </a:prstGeom>
          <a:noFill/>
          <a:ln w="0">
            <a:noFill/>
          </a:ln>
        </p:spPr>
        <p:txBody>
          <a:bodyPr lIns="121920" tIns="121920" rIns="121920" bIns="121920" anchor="t">
            <a:normAutofit fontScale="66933" lnSpcReduction="20000"/>
          </a:bodyPr>
          <a:lstStyle/>
          <a:p>
            <a:pPr>
              <a:lnSpc>
                <a:spcPct val="100000"/>
              </a:lnSpc>
              <a:tabLst>
                <a:tab pos="0" algn="l"/>
              </a:tabLst>
            </a:pPr>
            <a:r>
              <a:rPr lang="en" sz="2133" spc="-1" dirty="0">
                <a:solidFill>
                  <a:schemeClr val="dk1"/>
                </a:solidFill>
                <a:latin typeface="Poppins"/>
                <a:ea typeface="Poppins"/>
              </a:rPr>
              <a:t>An </a:t>
            </a:r>
            <a:r>
              <a:rPr lang="en" sz="2133" spc="-1" dirty="0">
                <a:solidFill>
                  <a:srgbClr val="FF0000"/>
                </a:solidFill>
                <a:latin typeface="Poppins"/>
                <a:ea typeface="Poppins"/>
              </a:rPr>
              <a:t>AI</a:t>
            </a:r>
            <a:r>
              <a:rPr lang="en" sz="2133" spc="-1" dirty="0">
                <a:solidFill>
                  <a:schemeClr val="dk1"/>
                </a:solidFill>
                <a:latin typeface="Poppins"/>
                <a:ea typeface="Poppins"/>
              </a:rPr>
              <a:t>-driven melody </a:t>
            </a:r>
            <a:r>
              <a:rPr lang="en" sz="2133" spc="-1" dirty="0">
                <a:solidFill>
                  <a:srgbClr val="00B050"/>
                </a:solidFill>
                <a:latin typeface="Poppins"/>
                <a:ea typeface="Poppins"/>
              </a:rPr>
              <a:t>harmonization</a:t>
            </a:r>
            <a:r>
              <a:rPr lang="en" sz="2133" spc="-1" dirty="0">
                <a:solidFill>
                  <a:schemeClr val="dk1"/>
                </a:solidFill>
                <a:latin typeface="Poppins"/>
                <a:ea typeface="Poppins"/>
              </a:rPr>
              <a:t> system based on Conceptual Blending.</a:t>
            </a:r>
            <a:endParaRPr lang="en-US" sz="2133" spc="-1" dirty="0">
              <a:solidFill>
                <a:srgbClr val="000000"/>
              </a:solidFill>
              <a:latin typeface="OpenSymbol"/>
            </a:endParaRPr>
          </a:p>
        </p:txBody>
      </p:sp>
      <p:sp>
        <p:nvSpPr>
          <p:cNvPr id="1335" name="PlaceHolder 2"/>
          <p:cNvSpPr>
            <a:spLocks noGrp="1"/>
          </p:cNvSpPr>
          <p:nvPr>
            <p:ph type="title"/>
          </p:nvPr>
        </p:nvSpPr>
        <p:spPr>
          <a:xfrm>
            <a:off x="1460640" y="1092000"/>
            <a:ext cx="9296160" cy="3098400"/>
          </a:xfrm>
          <a:prstGeom prst="rect">
            <a:avLst/>
          </a:prstGeom>
          <a:noFill/>
          <a:ln w="0">
            <a:noFill/>
          </a:ln>
        </p:spPr>
        <p:txBody>
          <a:bodyPr lIns="121920" tIns="121920" rIns="121920" bIns="121920" anchor="b">
            <a:normAutofit/>
          </a:bodyPr>
          <a:lstStyle/>
          <a:p>
            <a:pPr>
              <a:lnSpc>
                <a:spcPct val="100000"/>
              </a:lnSpc>
              <a:tabLst>
                <a:tab pos="0" algn="l"/>
              </a:tabLst>
            </a:pPr>
            <a:r>
              <a:rPr lang="en" sz="6000" b="1" spc="-1" dirty="0">
                <a:solidFill>
                  <a:schemeClr val="dk2"/>
                </a:solidFill>
                <a:latin typeface="IBM Plex Mono"/>
                <a:ea typeface="IBM Plex Mono"/>
              </a:rPr>
              <a:t>CHAMELEON</a:t>
            </a:r>
            <a:endParaRPr lang="fr-FR" sz="6000" spc="-1" dirty="0">
              <a:solidFill>
                <a:schemeClr val="dk1"/>
              </a:solidFill>
              <a:latin typeface="Arial"/>
            </a:endParaRPr>
          </a:p>
        </p:txBody>
      </p:sp>
      <p:grpSp>
        <p:nvGrpSpPr>
          <p:cNvPr id="1336" name="Google Shape;1432;p35"/>
          <p:cNvGrpSpPr/>
          <p:nvPr/>
        </p:nvGrpSpPr>
        <p:grpSpPr>
          <a:xfrm>
            <a:off x="1462080" y="4323840"/>
            <a:ext cx="5248800" cy="178080"/>
            <a:chOff x="1096560" y="3242880"/>
            <a:chExt cx="3936600" cy="133560"/>
          </a:xfrm>
        </p:grpSpPr>
        <p:cxnSp>
          <p:nvCxnSpPr>
            <p:cNvPr id="1337" name="Google Shape;1433;p35"/>
            <p:cNvCxnSpPr/>
            <p:nvPr/>
          </p:nvCxnSpPr>
          <p:spPr>
            <a:xfrm>
              <a:off x="1096560" y="3309840"/>
              <a:ext cx="3841200" cy="360"/>
            </a:xfrm>
            <a:prstGeom prst="straightConnector1">
              <a:avLst/>
            </a:prstGeom>
            <a:ln w="9525">
              <a:solidFill>
                <a:srgbClr val="0C0A9E"/>
              </a:solidFill>
              <a:round/>
            </a:ln>
          </p:spPr>
        </p:cxnSp>
        <p:grpSp>
          <p:nvGrpSpPr>
            <p:cNvPr id="1338" name="Google Shape;1434;p35"/>
            <p:cNvGrpSpPr/>
            <p:nvPr/>
          </p:nvGrpSpPr>
          <p:grpSpPr>
            <a:xfrm>
              <a:off x="4899600" y="3242880"/>
              <a:ext cx="133560" cy="133560"/>
              <a:chOff x="4899600" y="3242880"/>
              <a:chExt cx="133560" cy="133560"/>
            </a:xfrm>
          </p:grpSpPr>
          <p:sp>
            <p:nvSpPr>
              <p:cNvPr id="1339" name="Google Shape;1435;p35"/>
              <p:cNvSpPr/>
              <p:nvPr/>
            </p:nvSpPr>
            <p:spPr>
              <a:xfrm>
                <a:off x="4929480" y="32731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sp>
            <p:nvSpPr>
              <p:cNvPr id="1340" name="Google Shape;1436;p35"/>
              <p:cNvSpPr/>
              <p:nvPr/>
            </p:nvSpPr>
            <p:spPr>
              <a:xfrm>
                <a:off x="4899600" y="3242880"/>
                <a:ext cx="133560" cy="13356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2880" bIns="62880" anchor="ctr">
                <a:noAutofit/>
              </a:bodyPr>
              <a:lstStyle/>
              <a:p>
                <a:pPr defTabSz="1219170">
                  <a:tabLst>
                    <a:tab pos="0" algn="l"/>
                  </a:tabLst>
                </a:pPr>
                <a:endParaRPr lang="en-US" sz="2400" spc="-1">
                  <a:solidFill>
                    <a:srgbClr val="000000"/>
                  </a:solidFill>
                  <a:latin typeface="OpenSymbol"/>
                </a:endParaRPr>
              </a:p>
            </p:txBody>
          </p:sp>
        </p:grpSp>
      </p:grpSp>
      <p:grpSp>
        <p:nvGrpSpPr>
          <p:cNvPr id="1341" name="Google Shape;1437;p35"/>
          <p:cNvGrpSpPr/>
          <p:nvPr/>
        </p:nvGrpSpPr>
        <p:grpSpPr>
          <a:xfrm>
            <a:off x="10690560" y="-418080"/>
            <a:ext cx="178080" cy="2520480"/>
            <a:chOff x="8017920" y="-313560"/>
            <a:chExt cx="133560" cy="1890360"/>
          </a:xfrm>
        </p:grpSpPr>
        <p:sp>
          <p:nvSpPr>
            <p:cNvPr id="1342" name="Google Shape;1438;p35"/>
            <p:cNvSpPr/>
            <p:nvPr/>
          </p:nvSpPr>
          <p:spPr>
            <a:xfrm rot="5400000">
              <a:off x="8017920" y="1443240"/>
              <a:ext cx="133560" cy="13356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2880" bIns="62880" anchor="ctr">
              <a:noAutofit/>
            </a:bodyPr>
            <a:lstStyle/>
            <a:p>
              <a:pPr defTabSz="1219170">
                <a:tabLst>
                  <a:tab pos="0" algn="l"/>
                </a:tabLst>
              </a:pPr>
              <a:endParaRPr lang="en-US" sz="2400" spc="-1">
                <a:solidFill>
                  <a:srgbClr val="000000"/>
                </a:solidFill>
                <a:latin typeface="OpenSymbol"/>
              </a:endParaRPr>
            </a:p>
          </p:txBody>
        </p:sp>
        <p:cxnSp>
          <p:nvCxnSpPr>
            <p:cNvPr id="1343" name="Google Shape;1439;p35"/>
            <p:cNvCxnSpPr/>
            <p:nvPr/>
          </p:nvCxnSpPr>
          <p:spPr>
            <a:xfrm>
              <a:off x="8084160" y="-313560"/>
              <a:ext cx="360" cy="1794960"/>
            </a:xfrm>
            <a:prstGeom prst="straightConnector1">
              <a:avLst/>
            </a:prstGeom>
            <a:ln w="9525">
              <a:solidFill>
                <a:srgbClr val="0C0A9E"/>
              </a:solidFill>
              <a:round/>
            </a:ln>
          </p:spPr>
        </p:cxnSp>
        <p:sp>
          <p:nvSpPr>
            <p:cNvPr id="1344" name="Google Shape;1440;p35"/>
            <p:cNvSpPr/>
            <p:nvPr/>
          </p:nvSpPr>
          <p:spPr>
            <a:xfrm rot="5400000">
              <a:off x="8047800" y="1473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grpSp>
        <p:nvGrpSpPr>
          <p:cNvPr id="1345" name="Google Shape;1441;p35"/>
          <p:cNvGrpSpPr/>
          <p:nvPr/>
        </p:nvGrpSpPr>
        <p:grpSpPr>
          <a:xfrm>
            <a:off x="8412480" y="1276800"/>
            <a:ext cx="4673280" cy="6825120"/>
            <a:chOff x="6309360" y="957600"/>
            <a:chExt cx="3504960" cy="5118840"/>
          </a:xfrm>
        </p:grpSpPr>
        <p:sp>
          <p:nvSpPr>
            <p:cNvPr id="1346" name="Google Shape;1442;p35"/>
            <p:cNvSpPr/>
            <p:nvPr/>
          </p:nvSpPr>
          <p:spPr>
            <a:xfrm>
              <a:off x="6309360" y="95760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1347" name="Google Shape;1443;p35"/>
            <p:cNvGrpSpPr/>
            <p:nvPr/>
          </p:nvGrpSpPr>
          <p:grpSpPr>
            <a:xfrm>
              <a:off x="7728480" y="3644640"/>
              <a:ext cx="133560" cy="133560"/>
              <a:chOff x="7728480" y="3644640"/>
              <a:chExt cx="133560" cy="133560"/>
            </a:xfrm>
          </p:grpSpPr>
          <p:sp>
            <p:nvSpPr>
              <p:cNvPr id="1348" name="Google Shape;1444;p35"/>
              <p:cNvSpPr/>
              <p:nvPr/>
            </p:nvSpPr>
            <p:spPr>
              <a:xfrm>
                <a:off x="7728480" y="36446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2880" bIns="62880" anchor="ctr">
                <a:noAutofit/>
              </a:bodyPr>
              <a:lstStyle/>
              <a:p>
                <a:pPr defTabSz="1219170">
                  <a:tabLst>
                    <a:tab pos="0" algn="l"/>
                  </a:tabLst>
                </a:pPr>
                <a:endParaRPr lang="en-US" sz="2400" spc="-1">
                  <a:solidFill>
                    <a:srgbClr val="000000"/>
                  </a:solidFill>
                  <a:latin typeface="OpenSymbol"/>
                </a:endParaRPr>
              </a:p>
            </p:txBody>
          </p:sp>
          <p:sp>
            <p:nvSpPr>
              <p:cNvPr id="1349" name="Google Shape;1445;p35"/>
              <p:cNvSpPr/>
              <p:nvPr/>
            </p:nvSpPr>
            <p:spPr>
              <a:xfrm>
                <a:off x="7747200" y="366336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5120" bIns="45120" anchor="ctr">
                <a:noAutofit/>
              </a:bodyPr>
              <a:lstStyle/>
              <a:p>
                <a:pPr defTabSz="1219170">
                  <a:tabLst>
                    <a:tab pos="0" algn="l"/>
                  </a:tabLst>
                </a:pPr>
                <a:endParaRPr lang="en-US" sz="2400" spc="-1">
                  <a:solidFill>
                    <a:srgbClr val="000000"/>
                  </a:solidFill>
                  <a:latin typeface="OpenSymbol"/>
                </a:endParaRPr>
              </a:p>
            </p:txBody>
          </p:sp>
        </p:grpSp>
        <p:grpSp>
          <p:nvGrpSpPr>
            <p:cNvPr id="1350" name="Google Shape;1446;p35"/>
            <p:cNvGrpSpPr/>
            <p:nvPr/>
          </p:nvGrpSpPr>
          <p:grpSpPr>
            <a:xfrm>
              <a:off x="7344360" y="3270960"/>
              <a:ext cx="133560" cy="133560"/>
              <a:chOff x="7344360" y="3270960"/>
              <a:chExt cx="133560" cy="133560"/>
            </a:xfrm>
          </p:grpSpPr>
          <p:sp>
            <p:nvSpPr>
              <p:cNvPr id="1351" name="Google Shape;1447;p35"/>
              <p:cNvSpPr/>
              <p:nvPr/>
            </p:nvSpPr>
            <p:spPr>
              <a:xfrm>
                <a:off x="7344360" y="327096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2880" bIns="62880" anchor="ctr">
                <a:noAutofit/>
              </a:bodyPr>
              <a:lstStyle/>
              <a:p>
                <a:pPr defTabSz="1219170">
                  <a:tabLst>
                    <a:tab pos="0" algn="l"/>
                  </a:tabLst>
                </a:pPr>
                <a:endParaRPr lang="en-US" sz="2400" spc="-1">
                  <a:solidFill>
                    <a:srgbClr val="000000"/>
                  </a:solidFill>
                  <a:latin typeface="OpenSymbol"/>
                </a:endParaRPr>
              </a:p>
            </p:txBody>
          </p:sp>
          <p:sp>
            <p:nvSpPr>
              <p:cNvPr id="1352" name="Google Shape;1448;p35"/>
              <p:cNvSpPr/>
              <p:nvPr/>
            </p:nvSpPr>
            <p:spPr>
              <a:xfrm>
                <a:off x="7363440" y="328968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5120" bIns="45120" anchor="ctr">
                <a:noAutofit/>
              </a:bodyPr>
              <a:lstStyle/>
              <a:p>
                <a:pPr defTabSz="1219170">
                  <a:tabLst>
                    <a:tab pos="0" algn="l"/>
                  </a:tabLst>
                </a:pPr>
                <a:endParaRPr lang="en-US" sz="2400" spc="-1">
                  <a:solidFill>
                    <a:srgbClr val="000000"/>
                  </a:solidFill>
                  <a:latin typeface="OpenSymbol"/>
                </a:endParaRPr>
              </a:p>
            </p:txBody>
          </p:sp>
        </p:grpSp>
        <p:grpSp>
          <p:nvGrpSpPr>
            <p:cNvPr id="1353" name="Google Shape;1449;p35"/>
            <p:cNvGrpSpPr/>
            <p:nvPr/>
          </p:nvGrpSpPr>
          <p:grpSpPr>
            <a:xfrm>
              <a:off x="8337960" y="2584440"/>
              <a:ext cx="133560" cy="133560"/>
              <a:chOff x="8337960" y="2584440"/>
              <a:chExt cx="133560" cy="133560"/>
            </a:xfrm>
          </p:grpSpPr>
          <p:sp>
            <p:nvSpPr>
              <p:cNvPr id="1354" name="Google Shape;1450;p35"/>
              <p:cNvSpPr/>
              <p:nvPr/>
            </p:nvSpPr>
            <p:spPr>
              <a:xfrm>
                <a:off x="8337960" y="2584440"/>
                <a:ext cx="133560" cy="13356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2880" bIns="62880" anchor="ctr">
                <a:noAutofit/>
              </a:bodyPr>
              <a:lstStyle/>
              <a:p>
                <a:pPr defTabSz="1219170">
                  <a:tabLst>
                    <a:tab pos="0" algn="l"/>
                  </a:tabLst>
                </a:pPr>
                <a:endParaRPr lang="en-US" sz="2400" spc="-1">
                  <a:solidFill>
                    <a:srgbClr val="000000"/>
                  </a:solidFill>
                  <a:latin typeface="OpenSymbol"/>
                </a:endParaRPr>
              </a:p>
            </p:txBody>
          </p:sp>
          <p:sp>
            <p:nvSpPr>
              <p:cNvPr id="1355" name="Google Shape;1451;p35"/>
              <p:cNvSpPr/>
              <p:nvPr/>
            </p:nvSpPr>
            <p:spPr>
              <a:xfrm>
                <a:off x="8356680" y="2603520"/>
                <a:ext cx="95760" cy="9576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5120" bIns="45120" anchor="ctr">
                <a:noAutofit/>
              </a:bodyPr>
              <a:lstStyle/>
              <a:p>
                <a:pPr defTabSz="1219170">
                  <a:tabLst>
                    <a:tab pos="0" algn="l"/>
                  </a:tabLst>
                </a:pPr>
                <a:endParaRPr lang="en-US" sz="2400" spc="-1">
                  <a:solidFill>
                    <a:srgbClr val="000000"/>
                  </a:solidFill>
                  <a:latin typeface="OpenSymbol"/>
                </a:endParaRPr>
              </a:p>
            </p:txBody>
          </p:sp>
        </p:grpSp>
        <p:sp>
          <p:nvSpPr>
            <p:cNvPr id="1356" name="Google Shape;1452;p35"/>
            <p:cNvSpPr/>
            <p:nvPr/>
          </p:nvSpPr>
          <p:spPr>
            <a:xfrm rot="5400000">
              <a:off x="7687440" y="1143360"/>
              <a:ext cx="1420560" cy="2832840"/>
            </a:xfrm>
            <a:custGeom>
              <a:avLst/>
              <a:gdLst>
                <a:gd name="textAreaLeft" fmla="*/ 0 w 1420560"/>
                <a:gd name="textAreaRight" fmla="*/ 1420920 w 1420560"/>
                <a:gd name="textAreaTop" fmla="*/ 0 h 2832840"/>
                <a:gd name="textAreaBottom" fmla="*/ 2833200 h 28328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8566-2FD2-249D-2309-8203E762D666}"/>
              </a:ext>
            </a:extLst>
          </p:cNvPr>
          <p:cNvSpPr>
            <a:spLocks noGrp="1"/>
          </p:cNvSpPr>
          <p:nvPr>
            <p:ph type="title"/>
          </p:nvPr>
        </p:nvSpPr>
        <p:spPr>
          <a:xfrm>
            <a:off x="1718150" y="671196"/>
            <a:ext cx="9299040" cy="985325"/>
          </a:xfrm>
        </p:spPr>
        <p:txBody>
          <a:bodyPr/>
          <a:lstStyle/>
          <a:p>
            <a:r>
              <a:rPr lang="en-US" sz="3600" b="1" dirty="0">
                <a:solidFill>
                  <a:schemeClr val="tx2"/>
                </a:solidFill>
                <a:latin typeface="IBM Plex Mono" panose="020B0509050203000203" pitchFamily="49" charset="0"/>
              </a:rPr>
              <a:t>C</a:t>
            </a:r>
            <a:r>
              <a:rPr lang="en-GB" sz="3600" b="1" dirty="0" err="1">
                <a:solidFill>
                  <a:schemeClr val="tx2"/>
                </a:solidFill>
                <a:latin typeface="IBM Plex Mono" panose="020B0509050203000203" pitchFamily="49" charset="0"/>
              </a:rPr>
              <a:t>hord</a:t>
            </a:r>
            <a:r>
              <a:rPr lang="en-GB" sz="3600" b="1" dirty="0">
                <a:solidFill>
                  <a:schemeClr val="tx2"/>
                </a:solidFill>
                <a:latin typeface="IBM Plex Mono" panose="020B0509050203000203" pitchFamily="49" charset="0"/>
              </a:rPr>
              <a:t> transition spaces</a:t>
            </a:r>
            <a:endParaRPr lang="en-US" sz="3600" b="1" dirty="0">
              <a:solidFill>
                <a:schemeClr val="tx2"/>
              </a:solidFill>
              <a:latin typeface="IBM Plex Mono" panose="020B0509050203000203" pitchFamily="49" charset="0"/>
            </a:endParaRPr>
          </a:p>
        </p:txBody>
      </p:sp>
      <p:pic>
        <p:nvPicPr>
          <p:cNvPr id="3" name="Picture 2" descr="trans_BachMaj.pdf">
            <a:extLst>
              <a:ext uri="{FF2B5EF4-FFF2-40B4-BE49-F238E27FC236}">
                <a16:creationId xmlns:a16="http://schemas.microsoft.com/office/drawing/2014/main" id="{0885095D-3907-D4A5-43FD-CFC9EB82F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213" y="1850011"/>
            <a:ext cx="4559300" cy="4622800"/>
          </a:xfrm>
          <a:prstGeom prst="rect">
            <a:avLst/>
          </a:prstGeom>
        </p:spPr>
      </p:pic>
      <p:sp>
        <p:nvSpPr>
          <p:cNvPr id="4" name="Content Placeholder 3">
            <a:extLst>
              <a:ext uri="{FF2B5EF4-FFF2-40B4-BE49-F238E27FC236}">
                <a16:creationId xmlns:a16="http://schemas.microsoft.com/office/drawing/2014/main" id="{DFC445F7-1575-1991-7057-68E0347540CE}"/>
              </a:ext>
            </a:extLst>
          </p:cNvPr>
          <p:cNvSpPr txBox="1">
            <a:spLocks/>
          </p:cNvSpPr>
          <p:nvPr/>
        </p:nvSpPr>
        <p:spPr>
          <a:xfrm>
            <a:off x="6516682" y="4650105"/>
            <a:ext cx="3646705" cy="1536699"/>
          </a:xfrm>
          <a:prstGeom prst="rect">
            <a:avLst/>
          </a:prstGeom>
        </p:spPr>
        <p:txBody>
          <a:bodyPr>
            <a:normAutofit/>
          </a:bodyPr>
          <a:lst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Wingdings" charset="2"/>
              <a:buNone/>
            </a:pPr>
            <a:r>
              <a:rPr lang="en-GB" sz="2800" dirty="0"/>
              <a:t>Chord transitions are learned from data</a:t>
            </a:r>
          </a:p>
        </p:txBody>
      </p:sp>
    </p:spTree>
    <p:extLst>
      <p:ext uri="{BB962C8B-B14F-4D97-AF65-F5344CB8AC3E}">
        <p14:creationId xmlns:p14="http://schemas.microsoft.com/office/powerpoint/2010/main" val="193135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3A3F-8D80-3166-DB85-835AE9C38AEF}"/>
            </a:ext>
          </a:extLst>
        </p:cNvPr>
        <p:cNvGrpSpPr/>
        <p:nvPr/>
      </p:nvGrpSpPr>
      <p:grpSpPr>
        <a:xfrm>
          <a:off x="0" y="0"/>
          <a:ext cx="0" cy="0"/>
          <a:chOff x="0" y="0"/>
          <a:chExt cx="0" cy="0"/>
        </a:xfrm>
      </p:grpSpPr>
      <p:sp>
        <p:nvSpPr>
          <p:cNvPr id="1442" name="PlaceHolder 1">
            <a:extLst>
              <a:ext uri="{FF2B5EF4-FFF2-40B4-BE49-F238E27FC236}">
                <a16:creationId xmlns:a16="http://schemas.microsoft.com/office/drawing/2014/main" id="{FF74DCCA-9AA7-C027-90F5-5AB82BDF4769}"/>
              </a:ext>
            </a:extLst>
          </p:cNvPr>
          <p:cNvSpPr>
            <a:spLocks noGrp="1"/>
          </p:cNvSpPr>
          <p:nvPr>
            <p:ph type="title"/>
          </p:nvPr>
        </p:nvSpPr>
        <p:spPr>
          <a:xfrm>
            <a:off x="965280" y="1371840"/>
            <a:ext cx="2272800" cy="1320480"/>
          </a:xfrm>
          <a:prstGeom prst="rect">
            <a:avLst/>
          </a:prstGeom>
          <a:noFill/>
          <a:ln w="0">
            <a:noFill/>
          </a:ln>
        </p:spPr>
        <p:txBody>
          <a:bodyPr lIns="121920" tIns="121920" rIns="121920" bIns="121920" anchor="ctr">
            <a:normAutofit fontScale="90000"/>
          </a:bodyPr>
          <a:lstStyle/>
          <a:p>
            <a:pPr>
              <a:tabLst>
                <a:tab pos="0" algn="l"/>
              </a:tabLst>
            </a:pPr>
            <a:r>
              <a:rPr lang="en" sz="8266" b="1" spc="-1" dirty="0">
                <a:solidFill>
                  <a:schemeClr val="dk2"/>
                </a:solidFill>
                <a:latin typeface="Poppins"/>
                <a:ea typeface="Poppins"/>
              </a:rPr>
              <a:t>03</a:t>
            </a:r>
            <a:endParaRPr lang="fr-FR" sz="8266" spc="-1" dirty="0">
              <a:solidFill>
                <a:schemeClr val="dk1"/>
              </a:solidFill>
              <a:latin typeface="Arial"/>
            </a:endParaRPr>
          </a:p>
        </p:txBody>
      </p:sp>
      <p:sp>
        <p:nvSpPr>
          <p:cNvPr id="1443" name="PlaceHolder 2">
            <a:extLst>
              <a:ext uri="{FF2B5EF4-FFF2-40B4-BE49-F238E27FC236}">
                <a16:creationId xmlns:a16="http://schemas.microsoft.com/office/drawing/2014/main" id="{0D5F35FE-66F6-8D60-CE9E-A0A1F9993C0F}"/>
              </a:ext>
            </a:extLst>
          </p:cNvPr>
          <p:cNvSpPr>
            <a:spLocks noGrp="1"/>
          </p:cNvSpPr>
          <p:nvPr>
            <p:ph type="subTitle"/>
          </p:nvPr>
        </p:nvSpPr>
        <p:spPr>
          <a:xfrm>
            <a:off x="965280" y="4330560"/>
            <a:ext cx="7467360" cy="609120"/>
          </a:xfrm>
          <a:prstGeom prst="rect">
            <a:avLst/>
          </a:prstGeom>
          <a:noFill/>
          <a:ln w="0">
            <a:noFill/>
          </a:ln>
        </p:spPr>
        <p:txBody>
          <a:bodyPr lIns="121920" tIns="121920" rIns="121920" bIns="121920" anchor="t">
            <a:normAutofit/>
          </a:bodyPr>
          <a:lstStyle/>
          <a:p>
            <a:pPr indent="0" algn="ctr">
              <a:buNone/>
            </a:pPr>
            <a:r>
              <a:rPr lang="en-US" sz="1867" spc="-1" dirty="0">
                <a:solidFill>
                  <a:schemeClr val="dk1"/>
                </a:solidFill>
                <a:latin typeface="Poppins"/>
                <a:ea typeface="Poppins"/>
              </a:rPr>
              <a:t>The fun part</a:t>
            </a:r>
          </a:p>
        </p:txBody>
      </p:sp>
      <p:grpSp>
        <p:nvGrpSpPr>
          <p:cNvPr id="1444" name="Google Shape;1485;p38">
            <a:extLst>
              <a:ext uri="{FF2B5EF4-FFF2-40B4-BE49-F238E27FC236}">
                <a16:creationId xmlns:a16="http://schemas.microsoft.com/office/drawing/2014/main" id="{A0CA8098-39F3-7E36-6231-222EE9507656}"/>
              </a:ext>
            </a:extLst>
          </p:cNvPr>
          <p:cNvGrpSpPr/>
          <p:nvPr/>
        </p:nvGrpSpPr>
        <p:grpSpPr>
          <a:xfrm>
            <a:off x="-499200" y="4472640"/>
            <a:ext cx="5229600" cy="3959520"/>
            <a:chOff x="-374400" y="3354480"/>
            <a:chExt cx="3922200" cy="2969640"/>
          </a:xfrm>
        </p:grpSpPr>
        <p:grpSp>
          <p:nvGrpSpPr>
            <p:cNvPr id="1445" name="Google Shape;1487;p38">
              <a:extLst>
                <a:ext uri="{FF2B5EF4-FFF2-40B4-BE49-F238E27FC236}">
                  <a16:creationId xmlns:a16="http://schemas.microsoft.com/office/drawing/2014/main" id="{70F90122-2E90-7A71-B44E-298218DC5176}"/>
                </a:ext>
              </a:extLst>
            </p:cNvPr>
            <p:cNvGrpSpPr/>
            <p:nvPr/>
          </p:nvGrpSpPr>
          <p:grpSpPr>
            <a:xfrm>
              <a:off x="1853640" y="4445640"/>
              <a:ext cx="1694160" cy="1359720"/>
              <a:chOff x="1853640" y="4445640"/>
              <a:chExt cx="1694160" cy="1359720"/>
            </a:xfrm>
          </p:grpSpPr>
          <p:sp>
            <p:nvSpPr>
              <p:cNvPr id="1446" name="Google Shape;1488;p38">
                <a:extLst>
                  <a:ext uri="{FF2B5EF4-FFF2-40B4-BE49-F238E27FC236}">
                    <a16:creationId xmlns:a16="http://schemas.microsoft.com/office/drawing/2014/main" id="{C5865CCF-1EA0-C6CF-4DBA-A0A7D152B323}"/>
                  </a:ext>
                </a:extLst>
              </p:cNvPr>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47" name="Google Shape;1489;p38">
                <a:extLst>
                  <a:ext uri="{FF2B5EF4-FFF2-40B4-BE49-F238E27FC236}">
                    <a16:creationId xmlns:a16="http://schemas.microsoft.com/office/drawing/2014/main" id="{EA87EC32-1F88-17D6-E92D-ABA988D86F07}"/>
                  </a:ext>
                </a:extLst>
              </p:cNvPr>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48" name="Google Shape;1490;p38">
                <a:extLst>
                  <a:ext uri="{FF2B5EF4-FFF2-40B4-BE49-F238E27FC236}">
                    <a16:creationId xmlns:a16="http://schemas.microsoft.com/office/drawing/2014/main" id="{0A40D18C-232B-6D4B-F799-23A556106253}"/>
                  </a:ext>
                </a:extLst>
              </p:cNvPr>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sp>
        <p:nvSpPr>
          <p:cNvPr id="1449" name="PlaceHolder 3">
            <a:extLst>
              <a:ext uri="{FF2B5EF4-FFF2-40B4-BE49-F238E27FC236}">
                <a16:creationId xmlns:a16="http://schemas.microsoft.com/office/drawing/2014/main" id="{F1B79870-C585-E300-288A-E394E1A8DA47}"/>
              </a:ext>
            </a:extLst>
          </p:cNvPr>
          <p:cNvSpPr>
            <a:spLocks noGrp="1"/>
          </p:cNvSpPr>
          <p:nvPr>
            <p:ph type="title"/>
          </p:nvPr>
        </p:nvSpPr>
        <p:spPr>
          <a:xfrm>
            <a:off x="965280" y="2768640"/>
            <a:ext cx="7467360" cy="1116960"/>
          </a:xfrm>
          <a:prstGeom prst="rect">
            <a:avLst/>
          </a:prstGeom>
          <a:noFill/>
          <a:ln w="0">
            <a:noFill/>
          </a:ln>
        </p:spPr>
        <p:txBody>
          <a:bodyPr lIns="121920" tIns="121920" rIns="121920" bIns="121920" anchor="ctr">
            <a:normAutofit fontScale="90000"/>
          </a:bodyPr>
          <a:lstStyle/>
          <a:p>
            <a:pPr>
              <a:tabLst>
                <a:tab pos="0" algn="l"/>
              </a:tabLst>
            </a:pPr>
            <a:r>
              <a:rPr lang="en" sz="6667" b="1" spc="-1" dirty="0">
                <a:solidFill>
                  <a:schemeClr val="dk2"/>
                </a:solidFill>
                <a:latin typeface="IBM Plex Mono"/>
                <a:ea typeface="IBM Plex Mono"/>
              </a:rPr>
              <a:t>USING CHAMELEON</a:t>
            </a:r>
            <a:endParaRPr lang="fr-FR" sz="6667" spc="-1" dirty="0">
              <a:solidFill>
                <a:schemeClr val="dk1"/>
              </a:solidFill>
              <a:latin typeface="Arial"/>
            </a:endParaRPr>
          </a:p>
        </p:txBody>
      </p:sp>
      <p:grpSp>
        <p:nvGrpSpPr>
          <p:cNvPr id="1450" name="Google Shape;1492;p38">
            <a:extLst>
              <a:ext uri="{FF2B5EF4-FFF2-40B4-BE49-F238E27FC236}">
                <a16:creationId xmlns:a16="http://schemas.microsoft.com/office/drawing/2014/main" id="{E9630557-BED1-359F-6B9D-C14FCAB2BE7D}"/>
              </a:ext>
            </a:extLst>
          </p:cNvPr>
          <p:cNvGrpSpPr/>
          <p:nvPr/>
        </p:nvGrpSpPr>
        <p:grpSpPr>
          <a:xfrm>
            <a:off x="8650080" y="-1734720"/>
            <a:ext cx="5690400" cy="8887200"/>
            <a:chOff x="6487560" y="-1301040"/>
            <a:chExt cx="4267800" cy="6665400"/>
          </a:xfrm>
        </p:grpSpPr>
        <p:sp>
          <p:nvSpPr>
            <p:cNvPr id="1451" name="Google Shape;1493;p38">
              <a:extLst>
                <a:ext uri="{FF2B5EF4-FFF2-40B4-BE49-F238E27FC236}">
                  <a16:creationId xmlns:a16="http://schemas.microsoft.com/office/drawing/2014/main" id="{5DD7FBAB-C025-EC28-3F58-984B21D4B711}"/>
                </a:ext>
              </a:extLst>
            </p:cNvPr>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2" name="Google Shape;1494;p38">
              <a:extLst>
                <a:ext uri="{FF2B5EF4-FFF2-40B4-BE49-F238E27FC236}">
                  <a16:creationId xmlns:a16="http://schemas.microsoft.com/office/drawing/2014/main" id="{3621157C-6E74-F227-F33D-01D5D8012384}"/>
                </a:ext>
              </a:extLst>
            </p:cNvPr>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3" name="Google Shape;1495;p38">
              <a:extLst>
                <a:ext uri="{FF2B5EF4-FFF2-40B4-BE49-F238E27FC236}">
                  <a16:creationId xmlns:a16="http://schemas.microsoft.com/office/drawing/2014/main" id="{95F7AEEC-378D-EFCE-80F5-68D878C4E549}"/>
                </a:ext>
              </a:extLst>
            </p:cNvPr>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4" name="Google Shape;1496;p38">
              <a:extLst>
                <a:ext uri="{FF2B5EF4-FFF2-40B4-BE49-F238E27FC236}">
                  <a16:creationId xmlns:a16="http://schemas.microsoft.com/office/drawing/2014/main" id="{457B64A6-1980-1031-8490-756B30E045BD}"/>
                </a:ext>
              </a:extLst>
            </p:cNvPr>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5" name="Google Shape;1497;p38">
              <a:extLst>
                <a:ext uri="{FF2B5EF4-FFF2-40B4-BE49-F238E27FC236}">
                  <a16:creationId xmlns:a16="http://schemas.microsoft.com/office/drawing/2014/main" id="{B7236DFB-6E2D-311F-5DA5-EB45DD184534}"/>
                </a:ext>
              </a:extLst>
            </p:cNvPr>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1456" name="Google Shape;1499;p38">
              <a:extLst>
                <a:ext uri="{FF2B5EF4-FFF2-40B4-BE49-F238E27FC236}">
                  <a16:creationId xmlns:a16="http://schemas.microsoft.com/office/drawing/2014/main" id="{2A9D04FF-B102-AD0C-63F9-842C069C74B4}"/>
                </a:ext>
              </a:extLst>
            </p:cNvPr>
            <p:cNvGrpSpPr/>
            <p:nvPr/>
          </p:nvGrpSpPr>
          <p:grpSpPr>
            <a:xfrm>
              <a:off x="8232840" y="4254480"/>
              <a:ext cx="708120" cy="707760"/>
              <a:chOff x="8232840" y="4254480"/>
              <a:chExt cx="708120" cy="707760"/>
            </a:xfrm>
          </p:grpSpPr>
          <p:sp>
            <p:nvSpPr>
              <p:cNvPr id="1457" name="Google Shape;1500;p38">
                <a:extLst>
                  <a:ext uri="{FF2B5EF4-FFF2-40B4-BE49-F238E27FC236}">
                    <a16:creationId xmlns:a16="http://schemas.microsoft.com/office/drawing/2014/main" id="{E5DFC71E-980E-2BAD-749B-9FA9BF22B379}"/>
                  </a:ext>
                </a:extLst>
              </p:cNvPr>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8" name="Google Shape;1501;p38">
                <a:extLst>
                  <a:ext uri="{FF2B5EF4-FFF2-40B4-BE49-F238E27FC236}">
                    <a16:creationId xmlns:a16="http://schemas.microsoft.com/office/drawing/2014/main" id="{4C081DCB-8363-F23E-08A6-67B81EF97CFF}"/>
                  </a:ext>
                </a:extLst>
              </p:cNvPr>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9" name="Google Shape;1502;p38">
                <a:extLst>
                  <a:ext uri="{FF2B5EF4-FFF2-40B4-BE49-F238E27FC236}">
                    <a16:creationId xmlns:a16="http://schemas.microsoft.com/office/drawing/2014/main" id="{AD57F7EB-5FD0-8801-3C68-76A46649BC39}"/>
                  </a:ext>
                </a:extLst>
              </p:cNvPr>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0" name="Google Shape;1503;p38">
                <a:extLst>
                  <a:ext uri="{FF2B5EF4-FFF2-40B4-BE49-F238E27FC236}">
                    <a16:creationId xmlns:a16="http://schemas.microsoft.com/office/drawing/2014/main" id="{75755C2E-5986-F5B2-0690-420474776B6A}"/>
                  </a:ext>
                </a:extLst>
              </p:cNvPr>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1" name="Google Shape;1504;p38">
                <a:extLst>
                  <a:ext uri="{FF2B5EF4-FFF2-40B4-BE49-F238E27FC236}">
                    <a16:creationId xmlns:a16="http://schemas.microsoft.com/office/drawing/2014/main" id="{DAF63F6F-3FF0-8103-A0CD-604352127FEC}"/>
                  </a:ext>
                </a:extLst>
              </p:cNvPr>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2" name="Google Shape;1505;p38">
                <a:extLst>
                  <a:ext uri="{FF2B5EF4-FFF2-40B4-BE49-F238E27FC236}">
                    <a16:creationId xmlns:a16="http://schemas.microsoft.com/office/drawing/2014/main" id="{CC1CE1CE-D3D6-A835-BCBA-036E7402CE45}"/>
                  </a:ext>
                </a:extLst>
              </p:cNvPr>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3" name="Google Shape;1506;p38">
                <a:extLst>
                  <a:ext uri="{FF2B5EF4-FFF2-40B4-BE49-F238E27FC236}">
                    <a16:creationId xmlns:a16="http://schemas.microsoft.com/office/drawing/2014/main" id="{81BB19C3-6707-671D-7FBF-72030503BAB6}"/>
                  </a:ext>
                </a:extLst>
              </p:cNvPr>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464" name="Google Shape;1507;p38">
              <a:extLst>
                <a:ext uri="{FF2B5EF4-FFF2-40B4-BE49-F238E27FC236}">
                  <a16:creationId xmlns:a16="http://schemas.microsoft.com/office/drawing/2014/main" id="{26961B1C-7867-E0D8-B8A4-3832B4E33A57}"/>
                </a:ext>
              </a:extLst>
            </p:cNvPr>
            <p:cNvGrpSpPr/>
            <p:nvPr/>
          </p:nvGrpSpPr>
          <p:grpSpPr>
            <a:xfrm>
              <a:off x="8999280" y="3354480"/>
              <a:ext cx="457920" cy="457200"/>
              <a:chOff x="8999280" y="3354480"/>
              <a:chExt cx="457920" cy="457200"/>
            </a:xfrm>
          </p:grpSpPr>
          <p:sp>
            <p:nvSpPr>
              <p:cNvPr id="1465" name="Google Shape;1508;p38">
                <a:extLst>
                  <a:ext uri="{FF2B5EF4-FFF2-40B4-BE49-F238E27FC236}">
                    <a16:creationId xmlns:a16="http://schemas.microsoft.com/office/drawing/2014/main" id="{7B336494-8582-AFBD-A35E-CA75B8A9BE10}"/>
                  </a:ext>
                </a:extLst>
              </p:cNvPr>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6" name="Google Shape;1509;p38">
                <a:extLst>
                  <a:ext uri="{FF2B5EF4-FFF2-40B4-BE49-F238E27FC236}">
                    <a16:creationId xmlns:a16="http://schemas.microsoft.com/office/drawing/2014/main" id="{AB5CBE04-A3D0-E196-88AB-AAA9698A68CF}"/>
                  </a:ext>
                </a:extLst>
              </p:cNvPr>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7" name="Google Shape;1510;p38">
                <a:extLst>
                  <a:ext uri="{FF2B5EF4-FFF2-40B4-BE49-F238E27FC236}">
                    <a16:creationId xmlns:a16="http://schemas.microsoft.com/office/drawing/2014/main" id="{473F98B4-3619-DF98-71A9-B95A8311A66D}"/>
                  </a:ext>
                </a:extLst>
              </p:cNvPr>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8" name="Google Shape;1511;p38">
                <a:extLst>
                  <a:ext uri="{FF2B5EF4-FFF2-40B4-BE49-F238E27FC236}">
                    <a16:creationId xmlns:a16="http://schemas.microsoft.com/office/drawing/2014/main" id="{0CAE6593-1617-5004-AA8A-B1E23F8F1F55}"/>
                  </a:ext>
                </a:extLst>
              </p:cNvPr>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9" name="Google Shape;1512;p38">
                <a:extLst>
                  <a:ext uri="{FF2B5EF4-FFF2-40B4-BE49-F238E27FC236}">
                    <a16:creationId xmlns:a16="http://schemas.microsoft.com/office/drawing/2014/main" id="{F29D4A8D-C549-4AEE-DFF3-57ECC84F40FD}"/>
                  </a:ext>
                </a:extLst>
              </p:cNvPr>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70" name="Google Shape;1513;p38">
                <a:extLst>
                  <a:ext uri="{FF2B5EF4-FFF2-40B4-BE49-F238E27FC236}">
                    <a16:creationId xmlns:a16="http://schemas.microsoft.com/office/drawing/2014/main" id="{F3D53C74-2F1B-96E6-A1EF-E4D45E0263BF}"/>
                  </a:ext>
                </a:extLst>
              </p:cNvPr>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71" name="Google Shape;1514;p38">
                <a:extLst>
                  <a:ext uri="{FF2B5EF4-FFF2-40B4-BE49-F238E27FC236}">
                    <a16:creationId xmlns:a16="http://schemas.microsoft.com/office/drawing/2014/main" id="{3C18990C-C3DB-8512-9798-A9D74125551D}"/>
                  </a:ext>
                </a:extLst>
              </p:cNvPr>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grpSp>
        <p:grpSp>
          <p:nvGrpSpPr>
            <p:cNvPr id="1472" name="Google Shape;1515;p38">
              <a:extLst>
                <a:ext uri="{FF2B5EF4-FFF2-40B4-BE49-F238E27FC236}">
                  <a16:creationId xmlns:a16="http://schemas.microsoft.com/office/drawing/2014/main" id="{8A28125D-31E0-9F9F-89E5-47EA78BE1B96}"/>
                </a:ext>
              </a:extLst>
            </p:cNvPr>
            <p:cNvGrpSpPr/>
            <p:nvPr/>
          </p:nvGrpSpPr>
          <p:grpSpPr>
            <a:xfrm>
              <a:off x="8146800" y="539640"/>
              <a:ext cx="207720" cy="207720"/>
              <a:chOff x="8146800" y="539640"/>
              <a:chExt cx="207720" cy="207720"/>
            </a:xfrm>
          </p:grpSpPr>
          <p:sp>
            <p:nvSpPr>
              <p:cNvPr id="1473" name="Google Shape;1516;p38">
                <a:extLst>
                  <a:ext uri="{FF2B5EF4-FFF2-40B4-BE49-F238E27FC236}">
                    <a16:creationId xmlns:a16="http://schemas.microsoft.com/office/drawing/2014/main" id="{422A7C47-C322-8C13-9434-42F2E7B619F0}"/>
                  </a:ext>
                </a:extLst>
              </p:cNvPr>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74" name="Google Shape;1517;p38">
                <a:extLst>
                  <a:ext uri="{FF2B5EF4-FFF2-40B4-BE49-F238E27FC236}">
                    <a16:creationId xmlns:a16="http://schemas.microsoft.com/office/drawing/2014/main" id="{A808842A-DDF7-1916-08B2-CC877E2873E6}"/>
                  </a:ext>
                </a:extLst>
              </p:cNvPr>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grpSp>
          <p:nvGrpSpPr>
            <p:cNvPr id="1475" name="Google Shape;1518;p38">
              <a:extLst>
                <a:ext uri="{FF2B5EF4-FFF2-40B4-BE49-F238E27FC236}">
                  <a16:creationId xmlns:a16="http://schemas.microsoft.com/office/drawing/2014/main" id="{629B98F4-A4F2-67AE-E442-5F70B998890E}"/>
                </a:ext>
              </a:extLst>
            </p:cNvPr>
            <p:cNvGrpSpPr/>
            <p:nvPr/>
          </p:nvGrpSpPr>
          <p:grpSpPr>
            <a:xfrm>
              <a:off x="7554240" y="2467800"/>
              <a:ext cx="207720" cy="207720"/>
              <a:chOff x="7554240" y="2467800"/>
              <a:chExt cx="207720" cy="207720"/>
            </a:xfrm>
          </p:grpSpPr>
          <p:sp>
            <p:nvSpPr>
              <p:cNvPr id="1476" name="Google Shape;1519;p38">
                <a:extLst>
                  <a:ext uri="{FF2B5EF4-FFF2-40B4-BE49-F238E27FC236}">
                    <a16:creationId xmlns:a16="http://schemas.microsoft.com/office/drawing/2014/main" id="{01AC18DA-C5FD-2ED4-EE7F-9859F70F7050}"/>
                  </a:ext>
                </a:extLst>
              </p:cNvPr>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77" name="Google Shape;1520;p38">
                <a:extLst>
                  <a:ext uri="{FF2B5EF4-FFF2-40B4-BE49-F238E27FC236}">
                    <a16:creationId xmlns:a16="http://schemas.microsoft.com/office/drawing/2014/main" id="{72017FC9-89E1-7EC9-8619-E40187094FFF}"/>
                  </a:ext>
                </a:extLst>
              </p:cNvPr>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sp>
          <p:nvSpPr>
            <p:cNvPr id="1478" name="Google Shape;1521;p38">
              <a:extLst>
                <a:ext uri="{FF2B5EF4-FFF2-40B4-BE49-F238E27FC236}">
                  <a16:creationId xmlns:a16="http://schemas.microsoft.com/office/drawing/2014/main" id="{DD9D2789-94C4-10CB-0FC1-640E33332FF3}"/>
                </a:ext>
              </a:extLst>
            </p:cNvPr>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69600" bIns="69600" anchor="ctr">
              <a:noAutofit/>
            </a:bodyPr>
            <a:lstStyle/>
            <a:p>
              <a:pPr defTabSz="1219170">
                <a:tabLst>
                  <a:tab pos="0" algn="l"/>
                </a:tabLst>
              </a:pPr>
              <a:endParaRPr lang="en-US" sz="2400" spc="-1">
                <a:solidFill>
                  <a:srgbClr val="000000"/>
                </a:solidFill>
                <a:latin typeface="OpenSymbol"/>
              </a:endParaRPr>
            </a:p>
          </p:txBody>
        </p:sp>
      </p:grpSp>
      <p:grpSp>
        <p:nvGrpSpPr>
          <p:cNvPr id="1479" name="Google Shape;1522;p38">
            <a:extLst>
              <a:ext uri="{FF2B5EF4-FFF2-40B4-BE49-F238E27FC236}">
                <a16:creationId xmlns:a16="http://schemas.microsoft.com/office/drawing/2014/main" id="{71E3B38A-16C2-F0AF-7F7F-0262C88A3ECC}"/>
              </a:ext>
            </a:extLst>
          </p:cNvPr>
          <p:cNvGrpSpPr/>
          <p:nvPr/>
        </p:nvGrpSpPr>
        <p:grpSpPr>
          <a:xfrm>
            <a:off x="1061280" y="4026240"/>
            <a:ext cx="6078720" cy="178560"/>
            <a:chOff x="795960" y="3019680"/>
            <a:chExt cx="4559040" cy="133920"/>
          </a:xfrm>
        </p:grpSpPr>
        <p:sp>
          <p:nvSpPr>
            <p:cNvPr id="1480" name="Google Shape;1523;p38">
              <a:extLst>
                <a:ext uri="{FF2B5EF4-FFF2-40B4-BE49-F238E27FC236}">
                  <a16:creationId xmlns:a16="http://schemas.microsoft.com/office/drawing/2014/main" id="{005D7FEF-B8E2-D6B5-E068-35982DBCB629}"/>
                </a:ext>
              </a:extLst>
            </p:cNvPr>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3360" bIns="63360" anchor="ctr">
              <a:noAutofit/>
            </a:bodyPr>
            <a:lstStyle/>
            <a:p>
              <a:pPr defTabSz="1219170">
                <a:tabLst>
                  <a:tab pos="0" algn="l"/>
                </a:tabLst>
              </a:pPr>
              <a:endParaRPr lang="en-US" sz="2400" spc="-1">
                <a:solidFill>
                  <a:srgbClr val="000000"/>
                </a:solidFill>
                <a:latin typeface="OpenSymbol"/>
              </a:endParaRPr>
            </a:p>
          </p:txBody>
        </p:sp>
        <p:cxnSp>
          <p:nvCxnSpPr>
            <p:cNvPr id="1481" name="Google Shape;1524;p38">
              <a:extLst>
                <a:ext uri="{FF2B5EF4-FFF2-40B4-BE49-F238E27FC236}">
                  <a16:creationId xmlns:a16="http://schemas.microsoft.com/office/drawing/2014/main" id="{55894A6D-D91E-6903-889C-51CD85BCB3ED}"/>
                </a:ext>
              </a:extLst>
            </p:cNvPr>
            <p:cNvCxnSpPr/>
            <p:nvPr/>
          </p:nvCxnSpPr>
          <p:spPr>
            <a:xfrm>
              <a:off x="795960" y="3086640"/>
              <a:ext cx="4463280" cy="360"/>
            </a:xfrm>
            <a:prstGeom prst="straightConnector1">
              <a:avLst/>
            </a:prstGeom>
            <a:ln w="9525">
              <a:solidFill>
                <a:srgbClr val="0C0A9E"/>
              </a:solidFill>
              <a:round/>
            </a:ln>
          </p:spPr>
        </p:cxnSp>
        <p:sp>
          <p:nvSpPr>
            <p:cNvPr id="1482" name="Google Shape;1525;p38">
              <a:extLst>
                <a:ext uri="{FF2B5EF4-FFF2-40B4-BE49-F238E27FC236}">
                  <a16:creationId xmlns:a16="http://schemas.microsoft.com/office/drawing/2014/main" id="{38D7501F-356E-72B8-0536-928C43FB706E}"/>
                </a:ext>
              </a:extLst>
            </p:cNvPr>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spTree>
    <p:extLst>
      <p:ext uri="{BB962C8B-B14F-4D97-AF65-F5344CB8AC3E}">
        <p14:creationId xmlns:p14="http://schemas.microsoft.com/office/powerpoint/2010/main" val="91522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551E-BF5D-3C68-9BBD-220085CA3B2A}"/>
              </a:ext>
            </a:extLst>
          </p:cNvPr>
          <p:cNvSpPr>
            <a:spLocks noGrp="1"/>
          </p:cNvSpPr>
          <p:nvPr>
            <p:ph type="title"/>
          </p:nvPr>
        </p:nvSpPr>
        <p:spPr>
          <a:xfrm>
            <a:off x="1446480" y="823596"/>
            <a:ext cx="9299040" cy="978699"/>
          </a:xfrm>
        </p:spPr>
        <p:txBody>
          <a:bodyPr/>
          <a:lstStyle/>
          <a:p>
            <a:r>
              <a:rPr lang="en-US" sz="3600" b="1" dirty="0">
                <a:solidFill>
                  <a:schemeClr val="tx2"/>
                </a:solidFill>
                <a:latin typeface="IBM Plex Mono" panose="020B0509050203000203" pitchFamily="49" charset="0"/>
              </a:rPr>
              <a:t>Using Chameleon</a:t>
            </a:r>
          </a:p>
        </p:txBody>
      </p:sp>
      <p:sp>
        <p:nvSpPr>
          <p:cNvPr id="8" name="TextBox 7">
            <a:extLst>
              <a:ext uri="{FF2B5EF4-FFF2-40B4-BE49-F238E27FC236}">
                <a16:creationId xmlns:a16="http://schemas.microsoft.com/office/drawing/2014/main" id="{C74FCB30-CB9F-1AE0-4764-BC618C970F5E}"/>
              </a:ext>
            </a:extLst>
          </p:cNvPr>
          <p:cNvSpPr txBox="1"/>
          <p:nvPr/>
        </p:nvSpPr>
        <p:spPr>
          <a:xfrm>
            <a:off x="1425931" y="2134580"/>
            <a:ext cx="9041294" cy="3551998"/>
          </a:xfrm>
          <a:prstGeom prst="rect">
            <a:avLst/>
          </a:prstGeom>
          <a:noFill/>
        </p:spPr>
        <p:txBody>
          <a:bodyPr wrap="square">
            <a:spAutoFit/>
          </a:body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b="0" i="0" u="none" strike="noStrike" kern="1200" cap="none" spc="0" normalizeH="0" baseline="0" noProof="0" dirty="0">
                <a:ln>
                  <a:noFill/>
                </a:ln>
                <a:solidFill>
                  <a:srgbClr val="515151"/>
                </a:solidFill>
                <a:effectLst/>
                <a:uLnTx/>
                <a:uFillTx/>
                <a:latin typeface="Helvetica Neue"/>
                <a:ea typeface="+mn-ea"/>
                <a:cs typeface="+mn-cs"/>
              </a:rPr>
              <a:t>Harmonic blending, as performed by CHAMELEON, involves two different processes:</a:t>
            </a:r>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kumimoji="0" lang="en-US" b="1" i="1" u="none" strike="noStrike" kern="1200" cap="none" spc="0" normalizeH="0" baseline="0" noProof="0" dirty="0">
                <a:ln>
                  <a:noFill/>
                </a:ln>
                <a:solidFill>
                  <a:srgbClr val="515151"/>
                </a:solidFill>
                <a:effectLst/>
                <a:uLnTx/>
                <a:uFillTx/>
                <a:latin typeface="Helvetica Neue"/>
                <a:ea typeface="+mn-ea"/>
                <a:cs typeface="+mn-cs"/>
              </a:rPr>
              <a:t>melody-harmony </a:t>
            </a:r>
            <a:r>
              <a:rPr kumimoji="0" lang="en-US" b="1" i="0" u="none" strike="noStrike" kern="1200" cap="none" spc="0" normalizeH="0" baseline="0" noProof="0" dirty="0">
                <a:ln>
                  <a:noFill/>
                </a:ln>
                <a:solidFill>
                  <a:srgbClr val="515151"/>
                </a:solidFill>
                <a:effectLst/>
                <a:uLnTx/>
                <a:uFillTx/>
                <a:latin typeface="Helvetica Neue"/>
                <a:ea typeface="+mn-ea"/>
                <a:cs typeface="+mn-cs"/>
              </a:rPr>
              <a:t>blending</a:t>
            </a:r>
            <a:r>
              <a:rPr kumimoji="0" lang="en-US" b="0" i="0" u="none" strike="noStrike" kern="1200" cap="none" spc="0" normalizeH="0" baseline="0" noProof="0" dirty="0">
                <a:ln>
                  <a:noFill/>
                </a:ln>
                <a:solidFill>
                  <a:srgbClr val="515151"/>
                </a:solidFill>
                <a:effectLst/>
                <a:uLnTx/>
                <a:uFillTx/>
                <a:latin typeface="Helvetica Neue"/>
                <a:ea typeface="+mn-ea"/>
                <a:cs typeface="+mn-cs"/>
              </a:rPr>
              <a:t>, whereby a melody originating from a given musical idiom (with certain implied harmonic qualities) is </a:t>
            </a:r>
            <a:r>
              <a:rPr kumimoji="0" lang="en-US" b="0" i="0" u="none" strike="noStrike" kern="1200" cap="none" spc="0" normalizeH="0" baseline="0" noProof="0" dirty="0" err="1">
                <a:ln>
                  <a:noFill/>
                </a:ln>
                <a:solidFill>
                  <a:srgbClr val="515151"/>
                </a:solidFill>
                <a:effectLst/>
                <a:uLnTx/>
                <a:uFillTx/>
                <a:latin typeface="Helvetica Neue"/>
                <a:ea typeface="+mn-ea"/>
                <a:cs typeface="+mn-cs"/>
              </a:rPr>
              <a:t>harmonised</a:t>
            </a:r>
            <a:r>
              <a:rPr kumimoji="0" lang="en-US" b="0" i="0" u="none" strike="noStrike" kern="1200" cap="none" spc="0" normalizeH="0" baseline="0" noProof="0" dirty="0">
                <a:ln>
                  <a:noFill/>
                </a:ln>
                <a:solidFill>
                  <a:srgbClr val="515151"/>
                </a:solidFill>
                <a:effectLst/>
                <a:uLnTx/>
                <a:uFillTx/>
                <a:latin typeface="Helvetica Neue"/>
                <a:ea typeface="+mn-ea"/>
                <a:cs typeface="+mn-cs"/>
              </a:rPr>
              <a:t> based on a harmonic space (chord types, chord transitions, cadences, basic voice-leading) derived via machine learning from a different harmonic idiom. </a:t>
            </a:r>
          </a:p>
          <a:p>
            <a:pPr marL="342900" marR="0" lvl="0" indent="-342900" algn="l" defTabSz="457200" rtl="0" eaLnBrk="1" fontAlgn="auto" latinLnBrk="0" hangingPunct="1">
              <a:lnSpc>
                <a:spcPct val="120000"/>
              </a:lnSpc>
              <a:spcBef>
                <a:spcPct val="20000"/>
              </a:spcBef>
              <a:spcAft>
                <a:spcPts val="0"/>
              </a:spcAft>
              <a:buClrTx/>
              <a:buSzTx/>
              <a:buFont typeface="Arial"/>
              <a:buChar char="•"/>
              <a:tabLst/>
              <a:defRPr/>
            </a:pPr>
            <a:r>
              <a:rPr kumimoji="0" lang="en-US" b="1" i="1" u="none" strike="noStrike" kern="1200" cap="none" spc="0" normalizeH="0" baseline="0" noProof="0" dirty="0">
                <a:ln>
                  <a:noFill/>
                </a:ln>
                <a:solidFill>
                  <a:srgbClr val="515151"/>
                </a:solidFill>
                <a:effectLst/>
                <a:uLnTx/>
                <a:uFillTx/>
                <a:latin typeface="Helvetica Neue"/>
                <a:ea typeface="+mn-ea"/>
                <a:cs typeface="+mn-cs"/>
              </a:rPr>
              <a:t>harmony-harmony</a:t>
            </a:r>
            <a:r>
              <a:rPr kumimoji="0" lang="en-US" b="1" i="0" u="none" strike="noStrike" kern="1200" cap="none" spc="0" normalizeH="0" baseline="0" noProof="0" dirty="0">
                <a:ln>
                  <a:noFill/>
                </a:ln>
                <a:solidFill>
                  <a:srgbClr val="515151"/>
                </a:solidFill>
                <a:effectLst/>
                <a:uLnTx/>
                <a:uFillTx/>
                <a:latin typeface="Helvetica Neue"/>
                <a:ea typeface="+mn-ea"/>
                <a:cs typeface="+mn-cs"/>
              </a:rPr>
              <a:t> blending </a:t>
            </a:r>
            <a:r>
              <a:rPr kumimoji="0" lang="en-US" b="0" i="0" u="none" strike="noStrike" kern="1200" cap="none" spc="0" normalizeH="0" baseline="0" noProof="0" dirty="0">
                <a:ln>
                  <a:noFill/>
                </a:ln>
                <a:solidFill>
                  <a:srgbClr val="515151"/>
                </a:solidFill>
                <a:effectLst/>
                <a:uLnTx/>
                <a:uFillTx/>
                <a:latin typeface="Helvetica Neue"/>
                <a:ea typeface="+mn-ea"/>
                <a:cs typeface="+mn-cs"/>
              </a:rPr>
              <a:t>whereby the harmonic space that is used to </a:t>
            </a:r>
            <a:r>
              <a:rPr kumimoji="0" lang="en-US" b="0" i="0" u="none" strike="noStrike" kern="1200" cap="none" spc="0" normalizeH="0" baseline="0" noProof="0" dirty="0" err="1">
                <a:ln>
                  <a:noFill/>
                </a:ln>
                <a:solidFill>
                  <a:srgbClr val="515151"/>
                </a:solidFill>
                <a:effectLst/>
                <a:uLnTx/>
                <a:uFillTx/>
                <a:latin typeface="Helvetica Neue"/>
                <a:ea typeface="+mn-ea"/>
                <a:cs typeface="+mn-cs"/>
              </a:rPr>
              <a:t>harmonise</a:t>
            </a:r>
            <a:r>
              <a:rPr kumimoji="0" lang="en-US" b="0" i="0" u="none" strike="noStrike" kern="1200" cap="none" spc="0" normalizeH="0" baseline="0" noProof="0" dirty="0">
                <a:ln>
                  <a:noFill/>
                </a:ln>
                <a:solidFill>
                  <a:srgbClr val="515151"/>
                </a:solidFill>
                <a:effectLst/>
                <a:uLnTx/>
                <a:uFillTx/>
                <a:latin typeface="Helvetica Neue"/>
                <a:ea typeface="+mn-ea"/>
                <a:cs typeface="+mn-cs"/>
              </a:rPr>
              <a:t> a given melody is, itself, the product of blending between two different harmonic idioms. </a:t>
            </a:r>
          </a:p>
          <a:p>
            <a:pPr marL="0" marR="0" lvl="0" indent="0" algn="l" defTabSz="457200" rtl="0" eaLnBrk="1" fontAlgn="auto" latinLnBrk="0" hangingPunct="1">
              <a:lnSpc>
                <a:spcPct val="120000"/>
              </a:lnSpc>
              <a:spcBef>
                <a:spcPct val="20000"/>
              </a:spcBef>
              <a:spcAft>
                <a:spcPts val="0"/>
              </a:spcAft>
              <a:buClrTx/>
              <a:buSzTx/>
              <a:buFont typeface="Arial"/>
              <a:buNone/>
              <a:tabLst/>
              <a:defRPr/>
            </a:pPr>
            <a:r>
              <a:rPr kumimoji="0" lang="en-US" b="0" i="0" u="none" strike="noStrike" kern="1200" cap="none" spc="0" normalizeH="0" baseline="0" noProof="0" dirty="0">
                <a:ln>
                  <a:noFill/>
                </a:ln>
                <a:solidFill>
                  <a:srgbClr val="515151"/>
                </a:solidFill>
                <a:effectLst/>
                <a:uLnTx/>
                <a:uFillTx/>
                <a:latin typeface="Helvetica Neue"/>
                <a:ea typeface="+mn-ea"/>
                <a:cs typeface="+mn-cs"/>
              </a:rPr>
              <a:t>In this paper we use both processes, whereby an annotated melody is presented to the system to be </a:t>
            </a:r>
            <a:r>
              <a:rPr kumimoji="0" lang="en-US" b="0" i="0" u="none" strike="noStrike" kern="1200" cap="none" spc="0" normalizeH="0" baseline="0" noProof="0" dirty="0" err="1">
                <a:ln>
                  <a:noFill/>
                </a:ln>
                <a:solidFill>
                  <a:srgbClr val="515151"/>
                </a:solidFill>
                <a:effectLst/>
                <a:uLnTx/>
                <a:uFillTx/>
                <a:latin typeface="Helvetica Neue"/>
                <a:ea typeface="+mn-ea"/>
                <a:cs typeface="+mn-cs"/>
              </a:rPr>
              <a:t>harmonised</a:t>
            </a:r>
            <a:r>
              <a:rPr kumimoji="0" lang="en-US" b="0" i="0" u="none" strike="noStrike" kern="1200" cap="none" spc="0" normalizeH="0" baseline="0" noProof="0" dirty="0">
                <a:ln>
                  <a:noFill/>
                </a:ln>
                <a:solidFill>
                  <a:srgbClr val="515151"/>
                </a:solidFill>
                <a:effectLst/>
                <a:uLnTx/>
                <a:uFillTx/>
                <a:latin typeface="Helvetica Neue"/>
                <a:ea typeface="+mn-ea"/>
                <a:cs typeface="+mn-cs"/>
              </a:rPr>
              <a:t> in different single or blended harmonic styles </a:t>
            </a:r>
          </a:p>
        </p:txBody>
      </p:sp>
    </p:spTree>
    <p:extLst>
      <p:ext uri="{BB962C8B-B14F-4D97-AF65-F5344CB8AC3E}">
        <p14:creationId xmlns:p14="http://schemas.microsoft.com/office/powerpoint/2010/main" val="88299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C56BB-DDEA-67C7-4E7A-7311EB23D220}"/>
            </a:ext>
          </a:extLst>
        </p:cNvPr>
        <p:cNvGrpSpPr/>
        <p:nvPr/>
      </p:nvGrpSpPr>
      <p:grpSpPr>
        <a:xfrm>
          <a:off x="0" y="0"/>
          <a:ext cx="0" cy="0"/>
          <a:chOff x="0" y="0"/>
          <a:chExt cx="0" cy="0"/>
        </a:xfrm>
      </p:grpSpPr>
      <p:sp>
        <p:nvSpPr>
          <p:cNvPr id="1483" name="PlaceHolder 1">
            <a:extLst>
              <a:ext uri="{FF2B5EF4-FFF2-40B4-BE49-F238E27FC236}">
                <a16:creationId xmlns:a16="http://schemas.microsoft.com/office/drawing/2014/main" id="{96B24D35-1A11-A993-48F8-232381FFF36A}"/>
              </a:ext>
            </a:extLst>
          </p:cNvPr>
          <p:cNvSpPr>
            <a:spLocks noGrp="1"/>
          </p:cNvSpPr>
          <p:nvPr>
            <p:ph type="title"/>
          </p:nvPr>
        </p:nvSpPr>
        <p:spPr>
          <a:xfrm>
            <a:off x="909660" y="-528852"/>
            <a:ext cx="5517643" cy="2463360"/>
          </a:xfrm>
          <a:prstGeom prst="rect">
            <a:avLst/>
          </a:prstGeom>
          <a:noFill/>
          <a:ln w="0">
            <a:noFill/>
          </a:ln>
        </p:spPr>
        <p:txBody>
          <a:bodyPr lIns="121920" tIns="121920" rIns="121920" bIns="121920" anchor="b">
            <a:normAutofit/>
          </a:bodyPr>
          <a:lstStyle/>
          <a:p>
            <a:pPr>
              <a:lnSpc>
                <a:spcPct val="100000"/>
              </a:lnSpc>
              <a:tabLst>
                <a:tab pos="0" algn="l"/>
              </a:tabLst>
            </a:pPr>
            <a:r>
              <a:rPr lang="en" sz="3600" b="1" spc="-1" dirty="0">
                <a:solidFill>
                  <a:schemeClr val="dk2"/>
                </a:solidFill>
                <a:latin typeface="IBM Plex Mono"/>
                <a:ea typeface="IBM Plex Mono"/>
              </a:rPr>
              <a:t>CHAMELEON WORKS BACKWARDS</a:t>
            </a:r>
            <a:endParaRPr lang="fr-FR" sz="3600" spc="-1" dirty="0">
              <a:solidFill>
                <a:schemeClr val="dk1"/>
              </a:solidFill>
              <a:latin typeface="Arial"/>
            </a:endParaRPr>
          </a:p>
        </p:txBody>
      </p:sp>
      <p:sp>
        <p:nvSpPr>
          <p:cNvPr id="1484" name="PlaceHolder 2">
            <a:extLst>
              <a:ext uri="{FF2B5EF4-FFF2-40B4-BE49-F238E27FC236}">
                <a16:creationId xmlns:a16="http://schemas.microsoft.com/office/drawing/2014/main" id="{4FEF6753-199B-4F0D-4FC3-1BDF45DB5AED}"/>
              </a:ext>
            </a:extLst>
          </p:cNvPr>
          <p:cNvSpPr>
            <a:spLocks noGrp="1"/>
          </p:cNvSpPr>
          <p:nvPr>
            <p:ph type="subTitle"/>
          </p:nvPr>
        </p:nvSpPr>
        <p:spPr>
          <a:xfrm>
            <a:off x="-32160" y="3158532"/>
            <a:ext cx="4190400" cy="2996640"/>
          </a:xfrm>
          <a:prstGeom prst="rect">
            <a:avLst/>
          </a:prstGeom>
          <a:noFill/>
          <a:ln w="0">
            <a:noFill/>
          </a:ln>
        </p:spPr>
        <p:txBody>
          <a:bodyPr lIns="121920" tIns="121920" rIns="121920" bIns="121920" anchor="t">
            <a:normAutofit fontScale="97835"/>
          </a:bodyPr>
          <a:lstStyle/>
          <a:p>
            <a:pPr indent="0">
              <a:lnSpc>
                <a:spcPct val="100000"/>
              </a:lnSpc>
              <a:buNone/>
              <a:tabLst>
                <a:tab pos="0" algn="l"/>
              </a:tabLst>
            </a:pPr>
            <a:r>
              <a:rPr lang="en" sz="1867" b="1" spc="-1" dirty="0">
                <a:solidFill>
                  <a:schemeClr val="dk1"/>
                </a:solidFill>
                <a:latin typeface="Poppins"/>
                <a:ea typeface="Poppins"/>
              </a:rPr>
              <a:t>Start from the cadenzas.</a:t>
            </a:r>
          </a:p>
          <a:p>
            <a:pPr indent="0">
              <a:lnSpc>
                <a:spcPct val="100000"/>
              </a:lnSpc>
              <a:buNone/>
              <a:tabLst>
                <a:tab pos="0" algn="l"/>
              </a:tabLst>
            </a:pPr>
            <a:endParaRPr lang="en" sz="1867" b="1" spc="-1" dirty="0">
              <a:solidFill>
                <a:schemeClr val="dk1"/>
              </a:solidFill>
              <a:latin typeface="Poppins"/>
            </a:endParaRPr>
          </a:p>
          <a:p>
            <a:pPr indent="0">
              <a:lnSpc>
                <a:spcPct val="100000"/>
              </a:lnSpc>
              <a:buNone/>
              <a:tabLst>
                <a:tab pos="0" algn="l"/>
              </a:tabLst>
            </a:pPr>
            <a:r>
              <a:rPr lang="en" sz="1867" b="1" spc="-1" dirty="0">
                <a:solidFill>
                  <a:schemeClr val="dk1"/>
                </a:solidFill>
                <a:latin typeface="Poppins"/>
              </a:rPr>
              <a:t>Firstly the model harmonizes the phrase endings.</a:t>
            </a:r>
            <a:endParaRPr lang="en-US" sz="1867" spc="-1" dirty="0">
              <a:solidFill>
                <a:srgbClr val="000000"/>
              </a:solidFill>
              <a:latin typeface="OpenSymbol"/>
            </a:endParaRPr>
          </a:p>
        </p:txBody>
      </p:sp>
      <p:grpSp>
        <p:nvGrpSpPr>
          <p:cNvPr id="1485" name="Google Shape;1843;p46">
            <a:extLst>
              <a:ext uri="{FF2B5EF4-FFF2-40B4-BE49-F238E27FC236}">
                <a16:creationId xmlns:a16="http://schemas.microsoft.com/office/drawing/2014/main" id="{1EB6B441-AE10-C65B-0EF0-14BE3D8AC58E}"/>
              </a:ext>
            </a:extLst>
          </p:cNvPr>
          <p:cNvGrpSpPr/>
          <p:nvPr/>
        </p:nvGrpSpPr>
        <p:grpSpPr>
          <a:xfrm>
            <a:off x="-99840" y="2354880"/>
            <a:ext cx="640800" cy="640800"/>
            <a:chOff x="-74880" y="1766160"/>
            <a:chExt cx="480600" cy="480600"/>
          </a:xfrm>
        </p:grpSpPr>
        <p:sp>
          <p:nvSpPr>
            <p:cNvPr id="1486" name="Google Shape;1844;p46">
              <a:extLst>
                <a:ext uri="{FF2B5EF4-FFF2-40B4-BE49-F238E27FC236}">
                  <a16:creationId xmlns:a16="http://schemas.microsoft.com/office/drawing/2014/main" id="{59653398-2F24-4EB3-B6CA-208CCF13BA5D}"/>
                </a:ext>
              </a:extLst>
            </p:cNvPr>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87" name="Google Shape;1845;p46">
              <a:extLst>
                <a:ext uri="{FF2B5EF4-FFF2-40B4-BE49-F238E27FC236}">
                  <a16:creationId xmlns:a16="http://schemas.microsoft.com/office/drawing/2014/main" id="{FBBE5B01-569D-1B39-26BE-19C4D1612D0D}"/>
                </a:ext>
              </a:extLst>
            </p:cNvPr>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8160" bIns="68160" anchor="ctr">
              <a:noAutofit/>
            </a:bodyPr>
            <a:lstStyle/>
            <a:p>
              <a:pPr defTabSz="1219170">
                <a:tabLst>
                  <a:tab pos="0" algn="l"/>
                </a:tabLst>
              </a:pPr>
              <a:endParaRPr lang="en-US" sz="2400" spc="-1">
                <a:solidFill>
                  <a:srgbClr val="000000"/>
                </a:solidFill>
                <a:latin typeface="OpenSymbol"/>
              </a:endParaRPr>
            </a:p>
          </p:txBody>
        </p:sp>
        <p:sp>
          <p:nvSpPr>
            <p:cNvPr id="1488" name="Google Shape;1846;p46">
              <a:extLst>
                <a:ext uri="{FF2B5EF4-FFF2-40B4-BE49-F238E27FC236}">
                  <a16:creationId xmlns:a16="http://schemas.microsoft.com/office/drawing/2014/main" id="{D15EFAD4-D385-859A-6EDB-2585B60777CE}"/>
                </a:ext>
              </a:extLst>
            </p:cNvPr>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89" name="Google Shape;1847;p46">
              <a:extLst>
                <a:ext uri="{FF2B5EF4-FFF2-40B4-BE49-F238E27FC236}">
                  <a16:creationId xmlns:a16="http://schemas.microsoft.com/office/drawing/2014/main" id="{29E358E0-639E-BF29-C95C-233D26767CD6}"/>
                </a:ext>
              </a:extLst>
            </p:cNvPr>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0" name="Google Shape;1848;p46">
              <a:extLst>
                <a:ext uri="{FF2B5EF4-FFF2-40B4-BE49-F238E27FC236}">
                  <a16:creationId xmlns:a16="http://schemas.microsoft.com/office/drawing/2014/main" id="{7B72469A-5BED-A3E1-F265-EF77B4808395}"/>
                </a:ext>
              </a:extLst>
            </p:cNvPr>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1" name="Google Shape;1849;p46">
              <a:extLst>
                <a:ext uri="{FF2B5EF4-FFF2-40B4-BE49-F238E27FC236}">
                  <a16:creationId xmlns:a16="http://schemas.microsoft.com/office/drawing/2014/main" id="{11B17DB6-6FA1-5F0B-B525-82DDED56F0F4}"/>
                </a:ext>
              </a:extLst>
            </p:cNvPr>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2" name="Google Shape;1850;p46">
              <a:extLst>
                <a:ext uri="{FF2B5EF4-FFF2-40B4-BE49-F238E27FC236}">
                  <a16:creationId xmlns:a16="http://schemas.microsoft.com/office/drawing/2014/main" id="{E1A3A41B-96EC-2010-CCCF-8940F1AEEB9E}"/>
                </a:ext>
              </a:extLst>
            </p:cNvPr>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8160" bIns="68160" anchor="ctr">
              <a:noAutofit/>
            </a:bodyPr>
            <a:lstStyle/>
            <a:p>
              <a:pPr defTabSz="1219170">
                <a:tabLst>
                  <a:tab pos="0" algn="l"/>
                </a:tabLst>
              </a:pPr>
              <a:endParaRPr lang="en-US" sz="2400" spc="-1">
                <a:solidFill>
                  <a:srgbClr val="000000"/>
                </a:solidFill>
                <a:latin typeface="OpenSymbol"/>
              </a:endParaRPr>
            </a:p>
          </p:txBody>
        </p:sp>
      </p:grpSp>
      <p:pic>
        <p:nvPicPr>
          <p:cNvPr id="3" name="Picture 2" descr="A sheet of music with red arrows&#10;&#10;AI-generated content may be incorrect.">
            <a:extLst>
              <a:ext uri="{FF2B5EF4-FFF2-40B4-BE49-F238E27FC236}">
                <a16:creationId xmlns:a16="http://schemas.microsoft.com/office/drawing/2014/main" id="{1B34372C-E8CB-C732-ABBD-BE431F9BA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405" y="1435926"/>
            <a:ext cx="8075955" cy="3986148"/>
          </a:xfrm>
          <a:prstGeom prst="rect">
            <a:avLst/>
          </a:prstGeom>
        </p:spPr>
      </p:pic>
    </p:spTree>
    <p:extLst>
      <p:ext uri="{BB962C8B-B14F-4D97-AF65-F5344CB8AC3E}">
        <p14:creationId xmlns:p14="http://schemas.microsoft.com/office/powerpoint/2010/main" val="1926255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2732-41D2-B2F9-FFBF-13122427781C}"/>
              </a:ext>
            </a:extLst>
          </p:cNvPr>
          <p:cNvSpPr>
            <a:spLocks noGrp="1"/>
          </p:cNvSpPr>
          <p:nvPr>
            <p:ph type="title"/>
          </p:nvPr>
        </p:nvSpPr>
        <p:spPr>
          <a:xfrm>
            <a:off x="1446480" y="909736"/>
            <a:ext cx="9299040" cy="707030"/>
          </a:xfrm>
        </p:spPr>
        <p:txBody>
          <a:bodyPr/>
          <a:lstStyle/>
          <a:p>
            <a:r>
              <a:rPr lang="en-US" sz="3600" b="1" dirty="0">
                <a:solidFill>
                  <a:schemeClr val="tx2"/>
                </a:solidFill>
                <a:latin typeface="IBM Plex Mono" panose="020B0509050203000203" pitchFamily="49" charset="0"/>
              </a:rPr>
              <a:t>Polyphonic Epirus song (PE)</a:t>
            </a:r>
          </a:p>
        </p:txBody>
      </p:sp>
      <p:pic>
        <p:nvPicPr>
          <p:cNvPr id="3" name="Εικόνα 8">
            <a:extLst>
              <a:ext uri="{FF2B5EF4-FFF2-40B4-BE49-F238E27FC236}">
                <a16:creationId xmlns:a16="http://schemas.microsoft.com/office/drawing/2014/main" id="{1A459FDA-18B6-F1F0-DFF8-552E07276D56}"/>
              </a:ext>
            </a:extLst>
          </p:cNvPr>
          <p:cNvPicPr>
            <a:picLocks/>
          </p:cNvPicPr>
          <p:nvPr/>
        </p:nvPicPr>
        <p:blipFill>
          <a:blip r:embed="rId4" cstate="email">
            <a:extLst>
              <a:ext uri="{28A0092B-C50C-407E-A947-70E740481C1C}">
                <a14:useLocalDpi xmlns:a14="http://schemas.microsoft.com/office/drawing/2010/main" val="0"/>
              </a:ext>
            </a:extLst>
          </a:blip>
          <a:stretch>
            <a:fillRect/>
          </a:stretch>
        </p:blipFill>
        <p:spPr>
          <a:xfrm>
            <a:off x="1190156" y="2286422"/>
            <a:ext cx="7992888" cy="2882533"/>
          </a:xfrm>
          <a:prstGeom prst="rect">
            <a:avLst/>
          </a:prstGeom>
        </p:spPr>
      </p:pic>
      <p:sp>
        <p:nvSpPr>
          <p:cNvPr id="4" name="TextBox 3">
            <a:extLst>
              <a:ext uri="{FF2B5EF4-FFF2-40B4-BE49-F238E27FC236}">
                <a16:creationId xmlns:a16="http://schemas.microsoft.com/office/drawing/2014/main" id="{07068EBE-FD13-C5AB-7D05-5FA29AF3BCFC}"/>
              </a:ext>
            </a:extLst>
          </p:cNvPr>
          <p:cNvSpPr txBox="1"/>
          <p:nvPr/>
        </p:nvSpPr>
        <p:spPr>
          <a:xfrm>
            <a:off x="1522444" y="5578316"/>
            <a:ext cx="7668852" cy="646331"/>
          </a:xfrm>
          <a:prstGeom prst="rect">
            <a:avLst/>
          </a:prstGeom>
          <a:noFill/>
        </p:spPr>
        <p:txBody>
          <a:bodyPr wrap="square" rtlCol="0">
            <a:spAutoFit/>
          </a:bodyPr>
          <a:lstStyle/>
          <a:p>
            <a:r>
              <a:rPr lang="en-US" b="0" i="0" dirty="0">
                <a:latin typeface="Calibri" panose="020F0502020204030204" pitchFamily="34" charset="0"/>
              </a:rPr>
              <a:t>Melody of </a:t>
            </a:r>
            <a:r>
              <a:rPr lang="en-US" b="0" i="1" dirty="0">
                <a:latin typeface="Calibri" panose="020F0502020204030204" pitchFamily="34" charset="0"/>
              </a:rPr>
              <a:t>Tin Ammo Ammo </a:t>
            </a:r>
            <a:r>
              <a:rPr lang="en-US" b="0" i="1" dirty="0" err="1">
                <a:latin typeface="Calibri" panose="020F0502020204030204" pitchFamily="34" charset="0"/>
              </a:rPr>
              <a:t>Pigena</a:t>
            </a:r>
            <a:r>
              <a:rPr lang="en-US" b="0" i="1" dirty="0">
                <a:latin typeface="Calibri" panose="020F0502020204030204" pitchFamily="34" charset="0"/>
              </a:rPr>
              <a:t> </a:t>
            </a:r>
            <a:r>
              <a:rPr lang="en-US" b="0" i="0" dirty="0">
                <a:latin typeface="Calibri" panose="020F0502020204030204" pitchFamily="34" charset="0"/>
              </a:rPr>
              <a:t>polyphonic song from Epirus </a:t>
            </a:r>
            <a:r>
              <a:rPr lang="en-US" b="0" i="0" dirty="0" err="1">
                <a:latin typeface="Calibri" panose="020F0502020204030204" pitchFamily="34" charset="0"/>
              </a:rPr>
              <a:t>harmonised</a:t>
            </a:r>
            <a:r>
              <a:rPr lang="en-US" b="0" i="0" dirty="0">
                <a:latin typeface="Calibri" panose="020F0502020204030204" pitchFamily="34" charset="0"/>
              </a:rPr>
              <a:t> by the </a:t>
            </a:r>
            <a:r>
              <a:rPr lang="en-US" b="0" i="0" dirty="0" err="1">
                <a:latin typeface="Calibri" panose="020F0502020204030204" pitchFamily="34" charset="0"/>
              </a:rPr>
              <a:t>cHMM</a:t>
            </a:r>
            <a:r>
              <a:rPr lang="en-US" b="0" i="0" dirty="0">
                <a:latin typeface="Calibri" panose="020F0502020204030204" pitchFamily="34" charset="0"/>
              </a:rPr>
              <a:t> model </a:t>
            </a:r>
            <a:endParaRPr lang="el-GR" b="0" i="0" dirty="0">
              <a:latin typeface="Calibri" panose="020F0502020204030204" pitchFamily="34" charset="0"/>
            </a:endParaRPr>
          </a:p>
        </p:txBody>
      </p:sp>
      <p:pic>
        <p:nvPicPr>
          <p:cNvPr id="5" name="ammo-piano-EC.WAV">
            <a:hlinkClick r:id="" action="ppaction://media"/>
            <a:extLst>
              <a:ext uri="{FF2B5EF4-FFF2-40B4-BE49-F238E27FC236}">
                <a16:creationId xmlns:a16="http://schemas.microsoft.com/office/drawing/2014/main" id="{2E754BC7-5AC6-E33A-256A-3A650EE483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76952" y="1616766"/>
            <a:ext cx="397154" cy="397154"/>
          </a:xfrm>
          <a:prstGeom prst="rect">
            <a:avLst/>
          </a:prstGeom>
        </p:spPr>
      </p:pic>
    </p:spTree>
    <p:extLst>
      <p:ext uri="{BB962C8B-B14F-4D97-AF65-F5344CB8AC3E}">
        <p14:creationId xmlns:p14="http://schemas.microsoft.com/office/powerpoint/2010/main" val="2105948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1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7CFD7D-7EDA-5A8B-408D-21B592D6F959}"/>
              </a:ext>
            </a:extLst>
          </p:cNvPr>
          <p:cNvSpPr>
            <a:spLocks noGrp="1"/>
          </p:cNvSpPr>
          <p:nvPr>
            <p:ph type="title"/>
          </p:nvPr>
        </p:nvSpPr>
        <p:spPr>
          <a:xfrm>
            <a:off x="2590799" y="461317"/>
            <a:ext cx="9521688" cy="421046"/>
          </a:xfrm>
        </p:spPr>
        <p:txBody>
          <a:bodyPr>
            <a:noAutofit/>
          </a:bodyPr>
          <a:lstStyle/>
          <a:p>
            <a:r>
              <a:rPr lang="en-GB" sz="3200" b="1" dirty="0">
                <a:solidFill>
                  <a:schemeClr val="tx2"/>
                </a:solidFill>
                <a:latin typeface="IBM Plex Mono" panose="020B0509050203000203" pitchFamily="49" charset="0"/>
              </a:rPr>
              <a:t>Blending chord transition matrices</a:t>
            </a:r>
          </a:p>
        </p:txBody>
      </p:sp>
      <p:sp>
        <p:nvSpPr>
          <p:cNvPr id="4" name="TextBox 3">
            <a:extLst>
              <a:ext uri="{FF2B5EF4-FFF2-40B4-BE49-F238E27FC236}">
                <a16:creationId xmlns:a16="http://schemas.microsoft.com/office/drawing/2014/main" id="{FC80C989-D0EB-5A1B-601A-9D196F67DC90}"/>
              </a:ext>
            </a:extLst>
          </p:cNvPr>
          <p:cNvSpPr txBox="1"/>
          <p:nvPr/>
        </p:nvSpPr>
        <p:spPr>
          <a:xfrm>
            <a:off x="1802296" y="971083"/>
            <a:ext cx="10310191" cy="1200329"/>
          </a:xfrm>
          <a:prstGeom prst="rect">
            <a:avLst/>
          </a:prstGeom>
          <a:noFill/>
        </p:spPr>
        <p:txBody>
          <a:bodyPr wrap="square" rtlCol="0">
            <a:spAutoFit/>
          </a:bodyPr>
          <a:lstStyle/>
          <a:p>
            <a:pPr marL="342900" indent="-342900">
              <a:buFont typeface="Arial"/>
              <a:buChar char="•"/>
            </a:pPr>
            <a:r>
              <a:rPr lang="en-GB" sz="2400" dirty="0"/>
              <a:t>User selects </a:t>
            </a:r>
            <a:r>
              <a:rPr lang="en-GB" sz="2400" dirty="0">
                <a:solidFill>
                  <a:srgbClr val="00A8A0"/>
                </a:solidFill>
              </a:rPr>
              <a:t>two idioms </a:t>
            </a:r>
            <a:r>
              <a:rPr lang="en-GB" sz="2400" dirty="0"/>
              <a:t>from a list.</a:t>
            </a:r>
          </a:p>
          <a:p>
            <a:pPr marL="342900" indent="-342900">
              <a:buFont typeface="Arial"/>
              <a:buChar char="•"/>
            </a:pPr>
            <a:r>
              <a:rPr lang="en-GB" sz="2400" dirty="0">
                <a:solidFill>
                  <a:srgbClr val="000000"/>
                </a:solidFill>
              </a:rPr>
              <a:t>System automatically </a:t>
            </a:r>
            <a:r>
              <a:rPr lang="en-GB" sz="2400" dirty="0">
                <a:solidFill>
                  <a:srgbClr val="00A8A0"/>
                </a:solidFill>
              </a:rPr>
              <a:t>blends </a:t>
            </a:r>
            <a:r>
              <a:rPr lang="en-GB" sz="2400" dirty="0"/>
              <a:t>the most common transitions</a:t>
            </a:r>
          </a:p>
          <a:p>
            <a:pPr marL="342900" indent="-342900">
              <a:buFont typeface="Arial"/>
              <a:buChar char="•"/>
            </a:pPr>
            <a:r>
              <a:rPr lang="en-GB" sz="2400" dirty="0">
                <a:solidFill>
                  <a:srgbClr val="000000"/>
                </a:solidFill>
              </a:rPr>
              <a:t>The ‘best’ resulting blends are integrated in a </a:t>
            </a:r>
            <a:r>
              <a:rPr lang="en-GB" sz="2400" dirty="0">
                <a:solidFill>
                  <a:srgbClr val="00A8A0"/>
                </a:solidFill>
              </a:rPr>
              <a:t>compound matrix</a:t>
            </a:r>
            <a:r>
              <a:rPr lang="en-GB" sz="2400" dirty="0">
                <a:solidFill>
                  <a:srgbClr val="000000"/>
                </a:solidFill>
              </a:rPr>
              <a:t>.</a:t>
            </a:r>
          </a:p>
        </p:txBody>
      </p:sp>
      <p:pic>
        <p:nvPicPr>
          <p:cNvPr id="5" name="Picture 4" descr="cfs_example.png">
            <a:extLst>
              <a:ext uri="{FF2B5EF4-FFF2-40B4-BE49-F238E27FC236}">
                <a16:creationId xmlns:a16="http://schemas.microsoft.com/office/drawing/2014/main" id="{91C4127E-AA1F-FF0C-CA4C-13FCD86533FB}"/>
              </a:ext>
            </a:extLst>
          </p:cNvPr>
          <p:cNvPicPr>
            <a:picLocks noChangeAspect="1"/>
          </p:cNvPicPr>
          <p:nvPr/>
        </p:nvPicPr>
        <p:blipFill rotWithShape="1">
          <a:blip r:embed="rId4">
            <a:extLst>
              <a:ext uri="{28A0092B-C50C-407E-A947-70E740481C1C}">
                <a14:useLocalDpi xmlns:a14="http://schemas.microsoft.com/office/drawing/2010/main" val="0"/>
              </a:ext>
            </a:extLst>
          </a:blip>
          <a:srcRect r="55417" b="12020"/>
          <a:stretch/>
        </p:blipFill>
        <p:spPr>
          <a:xfrm>
            <a:off x="2805479" y="2260131"/>
            <a:ext cx="2942416" cy="2823561"/>
          </a:xfrm>
          <a:prstGeom prst="rect">
            <a:avLst/>
          </a:prstGeom>
        </p:spPr>
      </p:pic>
      <p:grpSp>
        <p:nvGrpSpPr>
          <p:cNvPr id="6" name="Group 5">
            <a:extLst>
              <a:ext uri="{FF2B5EF4-FFF2-40B4-BE49-F238E27FC236}">
                <a16:creationId xmlns:a16="http://schemas.microsoft.com/office/drawing/2014/main" id="{D5A7859A-5BF5-D60E-92F8-6E64779699D1}"/>
              </a:ext>
            </a:extLst>
          </p:cNvPr>
          <p:cNvGrpSpPr/>
          <p:nvPr/>
        </p:nvGrpSpPr>
        <p:grpSpPr>
          <a:xfrm>
            <a:off x="2194192" y="5309901"/>
            <a:ext cx="7771197" cy="1200329"/>
            <a:chOff x="638161" y="5488806"/>
            <a:chExt cx="8081191" cy="1369194"/>
          </a:xfrm>
        </p:grpSpPr>
        <p:pic>
          <p:nvPicPr>
            <p:cNvPr id="7" name="Picture 4">
              <a:extLst>
                <a:ext uri="{FF2B5EF4-FFF2-40B4-BE49-F238E27FC236}">
                  <a16:creationId xmlns:a16="http://schemas.microsoft.com/office/drawing/2014/main" id="{0D1D91E5-8A6A-959B-2145-2A49E63022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608" y="5488806"/>
              <a:ext cx="7751744" cy="13691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2_giannos_cfs_low.mp3">
              <a:hlinkClick r:id="" action="ppaction://media"/>
              <a:extLst>
                <a:ext uri="{FF2B5EF4-FFF2-40B4-BE49-F238E27FC236}">
                  <a16:creationId xmlns:a16="http://schemas.microsoft.com/office/drawing/2014/main" id="{AB1A382F-713C-BAD5-46A1-49CE71DF39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8161" y="5846146"/>
              <a:ext cx="343200" cy="343200"/>
            </a:xfrm>
            <a:prstGeom prst="rect">
              <a:avLst/>
            </a:prstGeom>
          </p:spPr>
        </p:pic>
      </p:grpSp>
      <p:pic>
        <p:nvPicPr>
          <p:cNvPr id="9" name="Picture 8" descr="cfs_example.png">
            <a:extLst>
              <a:ext uri="{FF2B5EF4-FFF2-40B4-BE49-F238E27FC236}">
                <a16:creationId xmlns:a16="http://schemas.microsoft.com/office/drawing/2014/main" id="{1A7C8A4E-F875-0CD7-4E40-A84B2DF555B2}"/>
              </a:ext>
            </a:extLst>
          </p:cNvPr>
          <p:cNvPicPr>
            <a:picLocks noChangeAspect="1"/>
          </p:cNvPicPr>
          <p:nvPr/>
        </p:nvPicPr>
        <p:blipFill rotWithShape="1">
          <a:blip r:embed="rId4">
            <a:extLst>
              <a:ext uri="{28A0092B-C50C-407E-A947-70E740481C1C}">
                <a14:useLocalDpi xmlns:a14="http://schemas.microsoft.com/office/drawing/2010/main" val="0"/>
              </a:ext>
            </a:extLst>
          </a:blip>
          <a:srcRect l="54637" r="-213" b="12020"/>
          <a:stretch/>
        </p:blipFill>
        <p:spPr>
          <a:xfrm>
            <a:off x="6533321" y="2260132"/>
            <a:ext cx="3007998" cy="2823560"/>
          </a:xfrm>
          <a:prstGeom prst="rect">
            <a:avLst/>
          </a:prstGeom>
        </p:spPr>
      </p:pic>
    </p:spTree>
    <p:extLst>
      <p:ext uri="{BB962C8B-B14F-4D97-AF65-F5344CB8AC3E}">
        <p14:creationId xmlns:p14="http://schemas.microsoft.com/office/powerpoint/2010/main" val="29074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3E955F-4570-685C-0E4C-194D8407F865}"/>
              </a:ext>
            </a:extLst>
          </p:cNvPr>
          <p:cNvSpPr txBox="1">
            <a:spLocks/>
          </p:cNvSpPr>
          <p:nvPr/>
        </p:nvSpPr>
        <p:spPr>
          <a:xfrm>
            <a:off x="1596886" y="504082"/>
            <a:ext cx="9428921" cy="1311305"/>
          </a:xfrm>
          <a:prstGeom prst="rect">
            <a:avLst/>
          </a:prstGeom>
          <a:noFill/>
          <a:ln w="0">
            <a:noFill/>
          </a:ln>
        </p:spPr>
        <p:txBody>
          <a:bodyPr lIns="91440" tIns="91440" rIns="91440" bIns="91440" anchor="b">
            <a:noAutofit/>
          </a:bodyPr>
          <a:lst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3200" b="1" dirty="0">
                <a:solidFill>
                  <a:schemeClr val="tx2"/>
                </a:solidFill>
                <a:latin typeface="IBM Plex Mono" panose="020B0509050203000203" pitchFamily="49" charset="0"/>
              </a:rPr>
              <a:t>Harmony-Harmony Blending:</a:t>
            </a:r>
            <a:br>
              <a:rPr lang="en-US" sz="3200" b="1" dirty="0">
                <a:solidFill>
                  <a:schemeClr val="tx2"/>
                </a:solidFill>
                <a:latin typeface="IBM Plex Mono" panose="020B0509050203000203" pitchFamily="49" charset="0"/>
              </a:rPr>
            </a:br>
            <a:r>
              <a:rPr lang="en-US" sz="3200" dirty="0">
                <a:solidFill>
                  <a:schemeClr val="tx2"/>
                </a:solidFill>
                <a:latin typeface="IBM Plex Mono" panose="020B0509050203000203" pitchFamily="49" charset="0"/>
              </a:rPr>
              <a:t>Harmonization by Blending Harmonic Spaces</a:t>
            </a:r>
          </a:p>
        </p:txBody>
      </p:sp>
      <p:pic>
        <p:nvPicPr>
          <p:cNvPr id="4" name="Picture 3">
            <a:extLst>
              <a:ext uri="{FF2B5EF4-FFF2-40B4-BE49-F238E27FC236}">
                <a16:creationId xmlns:a16="http://schemas.microsoft.com/office/drawing/2014/main" id="{BC4F06C8-1DB8-69A5-ADDE-F1B0F8F31A85}"/>
              </a:ext>
            </a:extLst>
          </p:cNvPr>
          <p:cNvPicPr>
            <a:picLocks noChangeAspect="1"/>
          </p:cNvPicPr>
          <p:nvPr/>
        </p:nvPicPr>
        <p:blipFill>
          <a:blip r:embed="rId8"/>
          <a:stretch>
            <a:fillRect/>
          </a:stretch>
        </p:blipFill>
        <p:spPr>
          <a:xfrm>
            <a:off x="3235343" y="3314005"/>
            <a:ext cx="7536862" cy="1517256"/>
          </a:xfrm>
          <a:prstGeom prst="rect">
            <a:avLst/>
          </a:prstGeom>
        </p:spPr>
      </p:pic>
      <p:pic>
        <p:nvPicPr>
          <p:cNvPr id="5" name="Picture 4">
            <a:extLst>
              <a:ext uri="{FF2B5EF4-FFF2-40B4-BE49-F238E27FC236}">
                <a16:creationId xmlns:a16="http://schemas.microsoft.com/office/drawing/2014/main" id="{0AC29A34-EB81-E06C-1515-7D36240F9217}"/>
              </a:ext>
            </a:extLst>
          </p:cNvPr>
          <p:cNvPicPr>
            <a:picLocks noChangeAspect="1"/>
          </p:cNvPicPr>
          <p:nvPr/>
        </p:nvPicPr>
        <p:blipFill>
          <a:blip r:embed="rId9"/>
          <a:stretch>
            <a:fillRect/>
          </a:stretch>
        </p:blipFill>
        <p:spPr>
          <a:xfrm>
            <a:off x="3235343" y="1742589"/>
            <a:ext cx="7536862" cy="1379295"/>
          </a:xfrm>
          <a:prstGeom prst="rect">
            <a:avLst/>
          </a:prstGeom>
        </p:spPr>
      </p:pic>
      <p:pic>
        <p:nvPicPr>
          <p:cNvPr id="6" name="Picture 5">
            <a:extLst>
              <a:ext uri="{FF2B5EF4-FFF2-40B4-BE49-F238E27FC236}">
                <a16:creationId xmlns:a16="http://schemas.microsoft.com/office/drawing/2014/main" id="{68E93BCF-75E9-21C1-6B0D-9BC5ECC9C555}"/>
              </a:ext>
            </a:extLst>
          </p:cNvPr>
          <p:cNvPicPr>
            <a:picLocks noChangeAspect="1"/>
          </p:cNvPicPr>
          <p:nvPr/>
        </p:nvPicPr>
        <p:blipFill>
          <a:blip r:embed="rId10"/>
          <a:stretch>
            <a:fillRect/>
          </a:stretch>
        </p:blipFill>
        <p:spPr>
          <a:xfrm>
            <a:off x="3235343" y="5036579"/>
            <a:ext cx="7536862" cy="1508361"/>
          </a:xfrm>
          <a:prstGeom prst="rect">
            <a:avLst/>
          </a:prstGeom>
        </p:spPr>
      </p:pic>
      <p:pic>
        <p:nvPicPr>
          <p:cNvPr id="7" name="4_OdeToJoy_BC.mp3">
            <a:hlinkClick r:id="" action="ppaction://media"/>
            <a:extLst>
              <a:ext uri="{FF2B5EF4-FFF2-40B4-BE49-F238E27FC236}">
                <a16:creationId xmlns:a16="http://schemas.microsoft.com/office/drawing/2014/main" id="{F5A08586-DBD6-CB92-5601-5B24EB215A4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93525" y="2187598"/>
            <a:ext cx="313864" cy="313864"/>
          </a:xfrm>
          <a:prstGeom prst="rect">
            <a:avLst/>
          </a:prstGeom>
        </p:spPr>
      </p:pic>
      <p:pic>
        <p:nvPicPr>
          <p:cNvPr id="8" name="4_OdeToJoy_JA.mp3">
            <a:hlinkClick r:id="" action="ppaction://media"/>
            <a:extLst>
              <a:ext uri="{FF2B5EF4-FFF2-40B4-BE49-F238E27FC236}">
                <a16:creationId xmlns:a16="http://schemas.microsoft.com/office/drawing/2014/main" id="{59C90D12-7C37-8F6A-B229-1B0EB2C93401}"/>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193525" y="3724969"/>
            <a:ext cx="313864" cy="313864"/>
          </a:xfrm>
          <a:prstGeom prst="rect">
            <a:avLst/>
          </a:prstGeom>
        </p:spPr>
      </p:pic>
      <p:pic>
        <p:nvPicPr>
          <p:cNvPr id="9" name="4_OdeToJoy_BC-JA_blend.mp3">
            <a:hlinkClick r:id="" action="ppaction://media"/>
            <a:extLst>
              <a:ext uri="{FF2B5EF4-FFF2-40B4-BE49-F238E27FC236}">
                <a16:creationId xmlns:a16="http://schemas.microsoft.com/office/drawing/2014/main" id="{2A48AD0A-1F99-4627-6492-E6095F7C17FC}"/>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193525" y="5462864"/>
            <a:ext cx="313864" cy="313864"/>
          </a:xfrm>
          <a:prstGeom prst="rect">
            <a:avLst/>
          </a:prstGeom>
        </p:spPr>
      </p:pic>
      <p:sp>
        <p:nvSpPr>
          <p:cNvPr id="10" name="TextBox 9">
            <a:extLst>
              <a:ext uri="{FF2B5EF4-FFF2-40B4-BE49-F238E27FC236}">
                <a16:creationId xmlns:a16="http://schemas.microsoft.com/office/drawing/2014/main" id="{6A60262B-17F6-0A66-B20F-F6EA389889C4}"/>
              </a:ext>
            </a:extLst>
          </p:cNvPr>
          <p:cNvSpPr txBox="1"/>
          <p:nvPr/>
        </p:nvSpPr>
        <p:spPr>
          <a:xfrm>
            <a:off x="381529" y="2007508"/>
            <a:ext cx="2533949" cy="2031325"/>
          </a:xfrm>
          <a:prstGeom prst="rect">
            <a:avLst/>
          </a:prstGeom>
          <a:noFill/>
        </p:spPr>
        <p:txBody>
          <a:bodyPr wrap="square" rtlCol="0">
            <a:spAutoFit/>
          </a:bodyPr>
          <a:lstStyle/>
          <a:p>
            <a:r>
              <a:rPr lang="en-US" dirty="0" err="1"/>
              <a:t>L.v.</a:t>
            </a:r>
            <a:r>
              <a:rPr lang="en-US" dirty="0"/>
              <a:t> Beethoven's "</a:t>
            </a:r>
            <a:r>
              <a:rPr lang="en-US" b="1" dirty="0"/>
              <a:t>Ode to joy</a:t>
            </a:r>
            <a:r>
              <a:rPr lang="en-US" dirty="0"/>
              <a:t>" with three </a:t>
            </a:r>
            <a:r>
              <a:rPr lang="en-US" dirty="0" err="1"/>
              <a:t>harmonisations</a:t>
            </a:r>
            <a:r>
              <a:rPr lang="en-US" dirty="0"/>
              <a:t>: </a:t>
            </a:r>
          </a:p>
          <a:p>
            <a:r>
              <a:rPr lang="en-US" dirty="0"/>
              <a:t>BC major (Bach chorale), JA major (Jazz), Blend of BC major/JA major</a:t>
            </a:r>
          </a:p>
        </p:txBody>
      </p:sp>
    </p:spTree>
    <p:extLst>
      <p:ext uri="{BB962C8B-B14F-4D97-AF65-F5344CB8AC3E}">
        <p14:creationId xmlns:p14="http://schemas.microsoft.com/office/powerpoint/2010/main" val="3908503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61"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0061" fill="hold"/>
                                        <p:tgtEl>
                                          <p:spTgt spid="9"/>
                                        </p:tgtEl>
                                      </p:cBhvr>
                                    </p:cmd>
                                  </p:childTnLst>
                                </p:cTn>
                              </p:par>
                            </p:childTnLst>
                          </p:cTn>
                        </p:par>
                      </p:childTnLst>
                    </p:cTn>
                  </p:par>
                </p:childTnLst>
              </p:cTn>
              <p:nextCondLst>
                <p:cond evt="onClick" delay="0">
                  <p:tgtEl>
                    <p:spTgt spid="9"/>
                  </p:tgtEl>
                </p:cond>
              </p:nextCondLst>
            </p:seq>
            <p:audio>
              <p:cMediaNode vol="80000">
                <p:cTn id="17" fill="hold" display="0">
                  <p:stCondLst>
                    <p:cond delay="indefinite"/>
                  </p:stCondLst>
                  <p:endCondLst>
                    <p:cond evt="onStopAudio" delay="0">
                      <p:tgtEl>
                        <p:sldTgt/>
                      </p:tgtEl>
                    </p:cond>
                  </p:endCondLst>
                </p:cTn>
                <p:tgtEl>
                  <p:spTgt spid="7"/>
                </p:tgtEl>
              </p:cMediaNode>
            </p:audio>
            <p:audio>
              <p:cMediaNode vol="80000">
                <p:cTn id="18" fill="hold" display="0">
                  <p:stCondLst>
                    <p:cond delay="indefinite"/>
                  </p:stCondLst>
                  <p:endCondLst>
                    <p:cond evt="onStopAudio" delay="0">
                      <p:tgtEl>
                        <p:sldTgt/>
                      </p:tgtEl>
                    </p:cond>
                  </p:endCondLst>
                </p:cTn>
                <p:tgtEl>
                  <p:spTgt spid="8"/>
                </p:tgtEl>
              </p:cMediaNode>
            </p:audio>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CA3D-8912-8FD1-D1CE-E2B728F4FEAC}"/>
              </a:ext>
            </a:extLst>
          </p:cNvPr>
          <p:cNvSpPr txBox="1">
            <a:spLocks/>
          </p:cNvSpPr>
          <p:nvPr/>
        </p:nvSpPr>
        <p:spPr>
          <a:xfrm>
            <a:off x="1139687" y="792955"/>
            <a:ext cx="2710070" cy="540371"/>
          </a:xfrm>
          <a:prstGeom prst="rect">
            <a:avLst/>
          </a:prstGeom>
        </p:spPr>
        <p:txBody>
          <a:bodyPr>
            <a:normAutofit/>
          </a:bodyPr>
          <a:lst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r>
              <a:rPr lang="en-US" sz="3200" b="1" dirty="0">
                <a:solidFill>
                  <a:schemeClr val="tx2"/>
                </a:solidFill>
                <a:latin typeface="IBM Plex Mono" panose="020B0509050203000203" pitchFamily="49" charset="0"/>
              </a:rPr>
              <a:t>Discussion</a:t>
            </a:r>
          </a:p>
        </p:txBody>
      </p:sp>
      <p:sp>
        <p:nvSpPr>
          <p:cNvPr id="3" name="Content Placeholder 2">
            <a:extLst>
              <a:ext uri="{FF2B5EF4-FFF2-40B4-BE49-F238E27FC236}">
                <a16:creationId xmlns:a16="http://schemas.microsoft.com/office/drawing/2014/main" id="{E9685580-A63B-C38E-232E-0E2F7155587E}"/>
              </a:ext>
            </a:extLst>
          </p:cNvPr>
          <p:cNvSpPr txBox="1">
            <a:spLocks/>
          </p:cNvSpPr>
          <p:nvPr/>
        </p:nvSpPr>
        <p:spPr>
          <a:xfrm>
            <a:off x="1033669" y="1626704"/>
            <a:ext cx="8229600" cy="4525963"/>
          </a:xfrm>
          <a:prstGeom prst="rect">
            <a:avLst/>
          </a:prstGeom>
        </p:spPr>
        <p:txBody>
          <a:bodyPr>
            <a:normAutofit fontScale="92500" lnSpcReduction="20000"/>
          </a:bodyPr>
          <a:lstStyle>
            <a:lvl1pPr marL="575986" indent="-431989" algn="l" defTabSz="1219170"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110000"/>
              </a:lnSpc>
              <a:spcBef>
                <a:spcPts val="600"/>
              </a:spcBef>
            </a:pPr>
            <a:r>
              <a:rPr lang="el-GR" sz="2400"/>
              <a:t>CHAMELEON aids composers at one of the most important stages of composition, the choice of pitch material and the creation of the harmonic background, by providing </a:t>
            </a:r>
            <a:r>
              <a:rPr lang="en-US" sz="2400"/>
              <a:t>a </a:t>
            </a:r>
            <a:r>
              <a:rPr lang="el-GR" sz="2400"/>
              <a:t>computational environment which very rapidly produces a multitude of diverse creative options, thus by broadening their choices. </a:t>
            </a:r>
            <a:endParaRPr lang="en-US" sz="2400"/>
          </a:p>
          <a:p>
            <a:pPr>
              <a:lnSpc>
                <a:spcPct val="110000"/>
              </a:lnSpc>
              <a:spcBef>
                <a:spcPts val="600"/>
              </a:spcBef>
            </a:pPr>
            <a:r>
              <a:rPr lang="en-US" sz="2400"/>
              <a:t>W</a:t>
            </a:r>
            <a:r>
              <a:rPr lang="el-GR" sz="2400"/>
              <a:t>hat defines the quality and originality of the musical result is ultimately each composer's personal touch and inventiveness, as the creative kick provided by CHAMELEON is only the first stage of evolution of the pieces' character, form and design, parameters between which the seven compositions differentiated substantially.</a:t>
            </a:r>
            <a:endParaRPr lang="en-US" sz="2400"/>
          </a:p>
          <a:p>
            <a:pPr>
              <a:lnSpc>
                <a:spcPct val="110000"/>
              </a:lnSpc>
              <a:spcBef>
                <a:spcPts val="600"/>
              </a:spcBef>
            </a:pPr>
            <a:r>
              <a:rPr lang="en-US" sz="2400"/>
              <a:t>Creative systems such as CHAMELEON may enhance users’ appreciation for and engagement with music creation.</a:t>
            </a:r>
            <a:endParaRPr lang="en-US" sz="2400" dirty="0"/>
          </a:p>
        </p:txBody>
      </p:sp>
    </p:spTree>
    <p:extLst>
      <p:ext uri="{BB962C8B-B14F-4D97-AF65-F5344CB8AC3E}">
        <p14:creationId xmlns:p14="http://schemas.microsoft.com/office/powerpoint/2010/main" val="64300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8F3CC-FC64-75DD-054A-55D68B75B9A3}"/>
            </a:ext>
          </a:extLst>
        </p:cNvPr>
        <p:cNvGrpSpPr/>
        <p:nvPr/>
      </p:nvGrpSpPr>
      <p:grpSpPr>
        <a:xfrm>
          <a:off x="0" y="0"/>
          <a:ext cx="0" cy="0"/>
          <a:chOff x="0" y="0"/>
          <a:chExt cx="0" cy="0"/>
        </a:xfrm>
      </p:grpSpPr>
      <p:grpSp>
        <p:nvGrpSpPr>
          <p:cNvPr id="1519" name="Google Shape;1533;p39">
            <a:extLst>
              <a:ext uri="{FF2B5EF4-FFF2-40B4-BE49-F238E27FC236}">
                <a16:creationId xmlns:a16="http://schemas.microsoft.com/office/drawing/2014/main" id="{A51418AE-64B6-59EF-A250-D57042AAE53D}"/>
              </a:ext>
            </a:extLst>
          </p:cNvPr>
          <p:cNvGrpSpPr/>
          <p:nvPr/>
        </p:nvGrpSpPr>
        <p:grpSpPr>
          <a:xfrm>
            <a:off x="-165120" y="5509920"/>
            <a:ext cx="6078240" cy="1520640"/>
            <a:chOff x="-123840" y="4132440"/>
            <a:chExt cx="4558680" cy="1140480"/>
          </a:xfrm>
        </p:grpSpPr>
        <p:grpSp>
          <p:nvGrpSpPr>
            <p:cNvPr id="1520" name="Google Shape;1534;p39">
              <a:extLst>
                <a:ext uri="{FF2B5EF4-FFF2-40B4-BE49-F238E27FC236}">
                  <a16:creationId xmlns:a16="http://schemas.microsoft.com/office/drawing/2014/main" id="{6DB3B39E-924C-7165-2AF7-B9BBC237952C}"/>
                </a:ext>
              </a:extLst>
            </p:cNvPr>
            <p:cNvGrpSpPr/>
            <p:nvPr/>
          </p:nvGrpSpPr>
          <p:grpSpPr>
            <a:xfrm>
              <a:off x="360" y="4132440"/>
              <a:ext cx="2307960" cy="1140480"/>
              <a:chOff x="360" y="4132440"/>
              <a:chExt cx="2307960" cy="1140480"/>
            </a:xfrm>
          </p:grpSpPr>
          <p:sp>
            <p:nvSpPr>
              <p:cNvPr id="1521" name="Google Shape;1535;p39">
                <a:extLst>
                  <a:ext uri="{FF2B5EF4-FFF2-40B4-BE49-F238E27FC236}">
                    <a16:creationId xmlns:a16="http://schemas.microsoft.com/office/drawing/2014/main" id="{39E29A62-8797-17AC-8EAB-CE5AE07DA1F1}"/>
                  </a:ext>
                </a:extLst>
              </p:cNvPr>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522" name="Google Shape;1536;p39">
                <a:extLst>
                  <a:ext uri="{FF2B5EF4-FFF2-40B4-BE49-F238E27FC236}">
                    <a16:creationId xmlns:a16="http://schemas.microsoft.com/office/drawing/2014/main" id="{FD5933CD-61F7-74CF-57DD-21BED1FE6742}"/>
                  </a:ext>
                </a:extLst>
              </p:cNvPr>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523" name="Google Shape;1537;p39">
              <a:extLst>
                <a:ext uri="{FF2B5EF4-FFF2-40B4-BE49-F238E27FC236}">
                  <a16:creationId xmlns:a16="http://schemas.microsoft.com/office/drawing/2014/main" id="{BEA49B24-4429-06CB-5FB3-124C5018EFCF}"/>
                </a:ext>
              </a:extLst>
            </p:cNvPr>
            <p:cNvGrpSpPr/>
            <p:nvPr/>
          </p:nvGrpSpPr>
          <p:grpSpPr>
            <a:xfrm>
              <a:off x="-123840" y="4386240"/>
              <a:ext cx="4558680" cy="133920"/>
              <a:chOff x="-123840" y="4386240"/>
              <a:chExt cx="4558680" cy="133920"/>
            </a:xfrm>
          </p:grpSpPr>
          <p:sp>
            <p:nvSpPr>
              <p:cNvPr id="1524" name="Google Shape;1538;p39">
                <a:extLst>
                  <a:ext uri="{FF2B5EF4-FFF2-40B4-BE49-F238E27FC236}">
                    <a16:creationId xmlns:a16="http://schemas.microsoft.com/office/drawing/2014/main" id="{35E3E940-070C-5A71-6B5C-CEBA07B79B48}"/>
                  </a:ext>
                </a:extLst>
              </p:cNvPr>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3360" bIns="63360" anchor="ctr">
                <a:noAutofit/>
              </a:bodyPr>
              <a:lstStyle/>
              <a:p>
                <a:pPr defTabSz="1219170">
                  <a:tabLst>
                    <a:tab pos="0" algn="l"/>
                  </a:tabLst>
                </a:pPr>
                <a:endParaRPr lang="en-US" sz="2400" spc="-1">
                  <a:solidFill>
                    <a:srgbClr val="000000"/>
                  </a:solidFill>
                  <a:latin typeface="OpenSymbol"/>
                </a:endParaRPr>
              </a:p>
            </p:txBody>
          </p:sp>
          <p:cxnSp>
            <p:nvCxnSpPr>
              <p:cNvPr id="1525" name="Google Shape;1539;p39">
                <a:extLst>
                  <a:ext uri="{FF2B5EF4-FFF2-40B4-BE49-F238E27FC236}">
                    <a16:creationId xmlns:a16="http://schemas.microsoft.com/office/drawing/2014/main" id="{81CDE436-5065-3CDD-AB5E-C8C3D2F71D99}"/>
                  </a:ext>
                </a:extLst>
              </p:cNvPr>
              <p:cNvCxnSpPr/>
              <p:nvPr/>
            </p:nvCxnSpPr>
            <p:spPr>
              <a:xfrm>
                <a:off x="-123840" y="4453200"/>
                <a:ext cx="4462920" cy="360"/>
              </a:xfrm>
              <a:prstGeom prst="straightConnector1">
                <a:avLst/>
              </a:prstGeom>
              <a:ln w="9525">
                <a:solidFill>
                  <a:srgbClr val="0C0A9E"/>
                </a:solidFill>
                <a:round/>
              </a:ln>
            </p:spPr>
          </p:cxnSp>
          <p:sp>
            <p:nvSpPr>
              <p:cNvPr id="1526" name="Google Shape;1540;p39">
                <a:extLst>
                  <a:ext uri="{FF2B5EF4-FFF2-40B4-BE49-F238E27FC236}">
                    <a16:creationId xmlns:a16="http://schemas.microsoft.com/office/drawing/2014/main" id="{3C742741-9BDD-14B8-1EE1-50FF4548ACEA}"/>
                  </a:ext>
                </a:extLst>
              </p:cNvPr>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grpSp>
      <p:sp>
        <p:nvSpPr>
          <p:cNvPr id="2" name="PlaceHolder 1">
            <a:extLst>
              <a:ext uri="{FF2B5EF4-FFF2-40B4-BE49-F238E27FC236}">
                <a16:creationId xmlns:a16="http://schemas.microsoft.com/office/drawing/2014/main" id="{EADDA987-35A9-927D-88EA-C624C317DEEB}"/>
              </a:ext>
            </a:extLst>
          </p:cNvPr>
          <p:cNvSpPr txBox="1">
            <a:spLocks/>
          </p:cNvSpPr>
          <p:nvPr/>
        </p:nvSpPr>
        <p:spPr>
          <a:xfrm>
            <a:off x="1536480" y="2146080"/>
            <a:ext cx="5930400" cy="1650720"/>
          </a:xfrm>
          <a:prstGeom prst="rect">
            <a:avLst/>
          </a:prstGeom>
          <a:noFill/>
          <a:ln w="0">
            <a:noFill/>
          </a:ln>
        </p:spPr>
        <p:txBody>
          <a:bodyPr lIns="121920" tIns="121920" rIns="121920" bIns="1219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04792" defTabSz="1219170">
              <a:lnSpc>
                <a:spcPct val="100000"/>
              </a:lnSpc>
              <a:spcBef>
                <a:spcPts val="1333"/>
              </a:spcBef>
              <a:tabLst>
                <a:tab pos="0" algn="l"/>
              </a:tabLst>
            </a:pPr>
            <a:r>
              <a:rPr lang="en" sz="2667" b="1" spc="-1">
                <a:solidFill>
                  <a:srgbClr val="1D1D1D"/>
                </a:solidFill>
                <a:latin typeface="IBM Plex Mono"/>
                <a:ea typeface="IBM Plex Mono"/>
              </a:rPr>
              <a:t>Do you have any questions?</a:t>
            </a:r>
            <a:endParaRPr lang="en-US" sz="2667" spc="-1">
              <a:solidFill>
                <a:srgbClr val="000000"/>
              </a:solidFill>
              <a:latin typeface="OpenSymbol"/>
            </a:endParaRPr>
          </a:p>
        </p:txBody>
      </p:sp>
      <p:sp>
        <p:nvSpPr>
          <p:cNvPr id="3" name="PlaceHolder 2">
            <a:extLst>
              <a:ext uri="{FF2B5EF4-FFF2-40B4-BE49-F238E27FC236}">
                <a16:creationId xmlns:a16="http://schemas.microsoft.com/office/drawing/2014/main" id="{CC06AADB-1F7C-144D-69B4-1E5D6397316C}"/>
              </a:ext>
            </a:extLst>
          </p:cNvPr>
          <p:cNvSpPr txBox="1">
            <a:spLocks/>
          </p:cNvSpPr>
          <p:nvPr/>
        </p:nvSpPr>
        <p:spPr>
          <a:xfrm>
            <a:off x="1549441" y="660480"/>
            <a:ext cx="6370975" cy="1409280"/>
          </a:xfrm>
          <a:prstGeom prst="rect">
            <a:avLst/>
          </a:prstGeom>
          <a:noFill/>
          <a:ln w="0">
            <a:noFill/>
          </a:ln>
        </p:spPr>
        <p:txBody>
          <a:bodyPr lIns="121920" tIns="121920" rIns="121920" bIns="12192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70">
              <a:lnSpc>
                <a:spcPct val="100000"/>
              </a:lnSpc>
              <a:tabLst>
                <a:tab pos="0" algn="l"/>
              </a:tabLst>
            </a:pPr>
            <a:r>
              <a:rPr lang="en" sz="8666" b="1" spc="-1" dirty="0">
                <a:solidFill>
                  <a:srgbClr val="0C0A9E"/>
                </a:solidFill>
                <a:latin typeface="IBM Plex Mono"/>
                <a:ea typeface="IBM Plex Mono"/>
              </a:rPr>
              <a:t>Thank you!</a:t>
            </a:r>
            <a:endParaRPr lang="fr-FR" sz="8666" spc="-1" dirty="0">
              <a:solidFill>
                <a:srgbClr val="1D1D1D"/>
              </a:solidFill>
              <a:latin typeface="Arial"/>
            </a:endParaRPr>
          </a:p>
        </p:txBody>
      </p:sp>
      <p:grpSp>
        <p:nvGrpSpPr>
          <p:cNvPr id="4" name="Google Shape;2414;p64">
            <a:extLst>
              <a:ext uri="{FF2B5EF4-FFF2-40B4-BE49-F238E27FC236}">
                <a16:creationId xmlns:a16="http://schemas.microsoft.com/office/drawing/2014/main" id="{DAE7875D-DD9E-060E-D74F-3F074A99D4B4}"/>
              </a:ext>
            </a:extLst>
          </p:cNvPr>
          <p:cNvGrpSpPr/>
          <p:nvPr/>
        </p:nvGrpSpPr>
        <p:grpSpPr>
          <a:xfrm>
            <a:off x="3747360" y="3979680"/>
            <a:ext cx="796800" cy="514080"/>
            <a:chOff x="2810520" y="2984760"/>
            <a:chExt cx="597600" cy="385560"/>
          </a:xfrm>
        </p:grpSpPr>
        <p:sp>
          <p:nvSpPr>
            <p:cNvPr id="5" name="Google Shape;2415;p64">
              <a:extLst>
                <a:ext uri="{FF2B5EF4-FFF2-40B4-BE49-F238E27FC236}">
                  <a16:creationId xmlns:a16="http://schemas.microsoft.com/office/drawing/2014/main" id="{CCAF1B6A-7E43-3B11-09AF-E4DAB2F5E5CB}"/>
                </a:ext>
              </a:extLst>
            </p:cNvPr>
            <p:cNvSpPr/>
            <p:nvPr/>
          </p:nvSpPr>
          <p:spPr>
            <a:xfrm>
              <a:off x="2967840" y="3032640"/>
              <a:ext cx="282600" cy="282960"/>
            </a:xfrm>
            <a:custGeom>
              <a:avLst/>
              <a:gdLst>
                <a:gd name="textAreaLeft" fmla="*/ 0 w 282600"/>
                <a:gd name="textAreaRight" fmla="*/ 282960 w 282600"/>
                <a:gd name="textAreaTop" fmla="*/ 0 h 282960"/>
                <a:gd name="textAreaBottom" fmla="*/ 283320 h 28296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6" name="Google Shape;2416;p64">
              <a:extLst>
                <a:ext uri="{FF2B5EF4-FFF2-40B4-BE49-F238E27FC236}">
                  <a16:creationId xmlns:a16="http://schemas.microsoft.com/office/drawing/2014/main" id="{E01C90F4-8927-01B1-3BBE-841C831FBEAB}"/>
                </a:ext>
              </a:extLst>
            </p:cNvPr>
            <p:cNvSpPr/>
            <p:nvPr/>
          </p:nvSpPr>
          <p:spPr>
            <a:xfrm>
              <a:off x="2810520" y="2984760"/>
              <a:ext cx="597600" cy="385560"/>
            </a:xfrm>
            <a:prstGeom prst="rect">
              <a:avLst/>
            </a:prstGeom>
            <a:noFill/>
            <a:ln w="9525">
              <a:solidFill>
                <a:srgbClr val="EB9109"/>
              </a:solidFill>
              <a:round/>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7" name="Google Shape;2417;p64">
            <a:extLst>
              <a:ext uri="{FF2B5EF4-FFF2-40B4-BE49-F238E27FC236}">
                <a16:creationId xmlns:a16="http://schemas.microsoft.com/office/drawing/2014/main" id="{79167D20-FCB3-0FEA-125B-594CB0FF1D10}"/>
              </a:ext>
            </a:extLst>
          </p:cNvPr>
          <p:cNvGrpSpPr/>
          <p:nvPr/>
        </p:nvGrpSpPr>
        <p:grpSpPr>
          <a:xfrm>
            <a:off x="2696640" y="3979680"/>
            <a:ext cx="796800" cy="514080"/>
            <a:chOff x="2022480" y="2984760"/>
            <a:chExt cx="597600" cy="385560"/>
          </a:xfrm>
        </p:grpSpPr>
        <p:grpSp>
          <p:nvGrpSpPr>
            <p:cNvPr id="8" name="Google Shape;2418;p64">
              <a:extLst>
                <a:ext uri="{FF2B5EF4-FFF2-40B4-BE49-F238E27FC236}">
                  <a16:creationId xmlns:a16="http://schemas.microsoft.com/office/drawing/2014/main" id="{D315F277-4B74-D735-0AA6-582597BC5452}"/>
                </a:ext>
              </a:extLst>
            </p:cNvPr>
            <p:cNvGrpSpPr/>
            <p:nvPr/>
          </p:nvGrpSpPr>
          <p:grpSpPr>
            <a:xfrm>
              <a:off x="2179800" y="3032640"/>
              <a:ext cx="282960" cy="282600"/>
              <a:chOff x="2179800" y="3032640"/>
              <a:chExt cx="282960" cy="282600"/>
            </a:xfrm>
          </p:grpSpPr>
          <p:sp>
            <p:nvSpPr>
              <p:cNvPr id="10" name="Google Shape;2419;p64">
                <a:extLst>
                  <a:ext uri="{FF2B5EF4-FFF2-40B4-BE49-F238E27FC236}">
                    <a16:creationId xmlns:a16="http://schemas.microsoft.com/office/drawing/2014/main" id="{E771C596-2D16-BD26-E2DD-6944C80E8727}"/>
                  </a:ext>
                </a:extLst>
              </p:cNvPr>
              <p:cNvSpPr/>
              <p:nvPr/>
            </p:nvSpPr>
            <p:spPr>
              <a:xfrm>
                <a:off x="2179800" y="3032640"/>
                <a:ext cx="282960" cy="282600"/>
              </a:xfrm>
              <a:custGeom>
                <a:avLst/>
                <a:gdLst>
                  <a:gd name="textAreaLeft" fmla="*/ 0 w 282960"/>
                  <a:gd name="textAreaRight" fmla="*/ 283320 w 282960"/>
                  <a:gd name="textAreaTop" fmla="*/ 0 h 282600"/>
                  <a:gd name="textAreaBottom" fmla="*/ 282960 h 28260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1" name="Google Shape;2420;p64">
                <a:extLst>
                  <a:ext uri="{FF2B5EF4-FFF2-40B4-BE49-F238E27FC236}">
                    <a16:creationId xmlns:a16="http://schemas.microsoft.com/office/drawing/2014/main" id="{64B73E6C-D528-C33E-8DB9-BC350943D6A1}"/>
                  </a:ext>
                </a:extLst>
              </p:cNvPr>
              <p:cNvSpPr/>
              <p:nvPr/>
            </p:nvSpPr>
            <p:spPr>
              <a:xfrm>
                <a:off x="2233080" y="3085920"/>
                <a:ext cx="175680" cy="175680"/>
              </a:xfrm>
              <a:custGeom>
                <a:avLst/>
                <a:gdLst>
                  <a:gd name="textAreaLeft" fmla="*/ 0 w 175680"/>
                  <a:gd name="textAreaRight" fmla="*/ 176040 w 175680"/>
                  <a:gd name="textAreaTop" fmla="*/ 0 h 175680"/>
                  <a:gd name="textAreaBottom" fmla="*/ 176040 h 17568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117120" bIns="117120" anchor="ctr">
                <a:noAutofit/>
              </a:bodyPr>
              <a:lstStyle/>
              <a:p>
                <a:pPr defTabSz="1219170">
                  <a:tabLst>
                    <a:tab pos="0" algn="l"/>
                  </a:tabLst>
                </a:pPr>
                <a:endParaRPr lang="en-US" sz="2400" spc="-1">
                  <a:solidFill>
                    <a:srgbClr val="000000"/>
                  </a:solidFill>
                  <a:latin typeface="OpenSymbol"/>
                </a:endParaRPr>
              </a:p>
            </p:txBody>
          </p:sp>
          <p:sp>
            <p:nvSpPr>
              <p:cNvPr id="12" name="Google Shape;2421;p64">
                <a:extLst>
                  <a:ext uri="{FF2B5EF4-FFF2-40B4-BE49-F238E27FC236}">
                    <a16:creationId xmlns:a16="http://schemas.microsoft.com/office/drawing/2014/main" id="{C3A4CC90-3D3C-A94B-1C67-7397871952D5}"/>
                  </a:ext>
                </a:extLst>
              </p:cNvPr>
              <p:cNvSpPr/>
              <p:nvPr/>
            </p:nvSpPr>
            <p:spPr>
              <a:xfrm>
                <a:off x="2273760" y="3127680"/>
                <a:ext cx="93600" cy="91800"/>
              </a:xfrm>
              <a:custGeom>
                <a:avLst/>
                <a:gdLst>
                  <a:gd name="textAreaLeft" fmla="*/ 0 w 93600"/>
                  <a:gd name="textAreaRight" fmla="*/ 93960 w 93600"/>
                  <a:gd name="textAreaTop" fmla="*/ 0 h 91800"/>
                  <a:gd name="textAreaBottom" fmla="*/ 92160 h 918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61440" bIns="61440" anchor="ctr">
                <a:noAutofit/>
              </a:bodyPr>
              <a:lstStyle/>
              <a:p>
                <a:pPr defTabSz="1219170">
                  <a:tabLst>
                    <a:tab pos="0" algn="l"/>
                  </a:tabLst>
                </a:pPr>
                <a:endParaRPr lang="en-US" sz="2400" spc="-1">
                  <a:solidFill>
                    <a:srgbClr val="000000"/>
                  </a:solidFill>
                  <a:latin typeface="OpenSymbol"/>
                </a:endParaRPr>
              </a:p>
            </p:txBody>
          </p:sp>
          <p:sp>
            <p:nvSpPr>
              <p:cNvPr id="13" name="Google Shape;2422;p64">
                <a:extLst>
                  <a:ext uri="{FF2B5EF4-FFF2-40B4-BE49-F238E27FC236}">
                    <a16:creationId xmlns:a16="http://schemas.microsoft.com/office/drawing/2014/main" id="{342DB23B-4B80-D7F9-80E7-2850E9F6E00D}"/>
                  </a:ext>
                </a:extLst>
              </p:cNvPr>
              <p:cNvSpPr/>
              <p:nvPr/>
            </p:nvSpPr>
            <p:spPr>
              <a:xfrm>
                <a:off x="2356560" y="3108600"/>
                <a:ext cx="23760" cy="23400"/>
              </a:xfrm>
              <a:custGeom>
                <a:avLst/>
                <a:gdLst>
                  <a:gd name="textAreaLeft" fmla="*/ 0 w 23760"/>
                  <a:gd name="textAreaRight" fmla="*/ 24120 w 23760"/>
                  <a:gd name="textAreaTop" fmla="*/ 0 h 23400"/>
                  <a:gd name="textAreaBottom" fmla="*/ 23760 h 2340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15840" bIns="15840" anchor="ctr">
                <a:noAutofit/>
              </a:bodyPr>
              <a:lstStyle/>
              <a:p>
                <a:pPr defTabSz="1219170">
                  <a:tabLst>
                    <a:tab pos="0" algn="l"/>
                  </a:tabLst>
                </a:pPr>
                <a:endParaRPr lang="en-US" sz="2400" spc="-1">
                  <a:solidFill>
                    <a:srgbClr val="000000"/>
                  </a:solidFill>
                  <a:latin typeface="OpenSymbol"/>
                </a:endParaRPr>
              </a:p>
            </p:txBody>
          </p:sp>
        </p:grpSp>
        <p:sp>
          <p:nvSpPr>
            <p:cNvPr id="9" name="Google Shape;2423;p64">
              <a:extLst>
                <a:ext uri="{FF2B5EF4-FFF2-40B4-BE49-F238E27FC236}">
                  <a16:creationId xmlns:a16="http://schemas.microsoft.com/office/drawing/2014/main" id="{F1A5C7F8-5796-011C-493B-285ECE9AF158}"/>
                </a:ext>
              </a:extLst>
            </p:cNvPr>
            <p:cNvSpPr/>
            <p:nvPr/>
          </p:nvSpPr>
          <p:spPr>
            <a:xfrm>
              <a:off x="2022480" y="2984760"/>
              <a:ext cx="597600" cy="385560"/>
            </a:xfrm>
            <a:prstGeom prst="rect">
              <a:avLst/>
            </a:prstGeom>
            <a:noFill/>
            <a:ln w="9525">
              <a:solidFill>
                <a:srgbClr val="EB9109"/>
              </a:solidFill>
              <a:round/>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4" name="Google Shape;2424;p64">
            <a:extLst>
              <a:ext uri="{FF2B5EF4-FFF2-40B4-BE49-F238E27FC236}">
                <a16:creationId xmlns:a16="http://schemas.microsoft.com/office/drawing/2014/main" id="{B07CFAC8-73F6-6F69-201F-86F0B8025128}"/>
              </a:ext>
            </a:extLst>
          </p:cNvPr>
          <p:cNvGrpSpPr/>
          <p:nvPr/>
        </p:nvGrpSpPr>
        <p:grpSpPr>
          <a:xfrm>
            <a:off x="1645440" y="3979680"/>
            <a:ext cx="796800" cy="514080"/>
            <a:chOff x="1234080" y="2984760"/>
            <a:chExt cx="597600" cy="385560"/>
          </a:xfrm>
        </p:grpSpPr>
        <p:grpSp>
          <p:nvGrpSpPr>
            <p:cNvPr id="15" name="Google Shape;2425;p64">
              <a:extLst>
                <a:ext uri="{FF2B5EF4-FFF2-40B4-BE49-F238E27FC236}">
                  <a16:creationId xmlns:a16="http://schemas.microsoft.com/office/drawing/2014/main" id="{4AAEFB6A-E5D8-5F40-4E77-F3B7457DC405}"/>
                </a:ext>
              </a:extLst>
            </p:cNvPr>
            <p:cNvGrpSpPr/>
            <p:nvPr/>
          </p:nvGrpSpPr>
          <p:grpSpPr>
            <a:xfrm>
              <a:off x="1391400" y="3035880"/>
              <a:ext cx="283320" cy="282960"/>
              <a:chOff x="1391400" y="3035880"/>
              <a:chExt cx="283320" cy="282960"/>
            </a:xfrm>
          </p:grpSpPr>
          <p:sp>
            <p:nvSpPr>
              <p:cNvPr id="17" name="Google Shape;2426;p64">
                <a:extLst>
                  <a:ext uri="{FF2B5EF4-FFF2-40B4-BE49-F238E27FC236}">
                    <a16:creationId xmlns:a16="http://schemas.microsoft.com/office/drawing/2014/main" id="{77AAF0F7-FF47-F4AF-D8E1-8298BDCFF8C8}"/>
                  </a:ext>
                </a:extLst>
              </p:cNvPr>
              <p:cNvSpPr/>
              <p:nvPr/>
            </p:nvSpPr>
            <p:spPr>
              <a:xfrm>
                <a:off x="1391400" y="3035880"/>
                <a:ext cx="283320" cy="282960"/>
              </a:xfrm>
              <a:custGeom>
                <a:avLst/>
                <a:gdLst>
                  <a:gd name="textAreaLeft" fmla="*/ 0 w 283320"/>
                  <a:gd name="textAreaRight" fmla="*/ 283680 w 283320"/>
                  <a:gd name="textAreaTop" fmla="*/ 0 h 282960"/>
                  <a:gd name="textAreaBottom" fmla="*/ 283320 h 28296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8" name="Google Shape;2427;p64">
                <a:extLst>
                  <a:ext uri="{FF2B5EF4-FFF2-40B4-BE49-F238E27FC236}">
                    <a16:creationId xmlns:a16="http://schemas.microsoft.com/office/drawing/2014/main" id="{FB265725-B71D-6233-6E0D-228224931A35}"/>
                  </a:ext>
                </a:extLst>
              </p:cNvPr>
              <p:cNvSpPr/>
              <p:nvPr/>
            </p:nvSpPr>
            <p:spPr>
              <a:xfrm>
                <a:off x="1456560" y="3149280"/>
                <a:ext cx="38880" cy="98280"/>
              </a:xfrm>
              <a:custGeom>
                <a:avLst/>
                <a:gdLst>
                  <a:gd name="textAreaLeft" fmla="*/ 0 w 38880"/>
                  <a:gd name="textAreaRight" fmla="*/ 39240 w 38880"/>
                  <a:gd name="textAreaTop" fmla="*/ 0 h 98280"/>
                  <a:gd name="textAreaBottom" fmla="*/ 98640 h 982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65760" bIns="65760" anchor="ctr">
                <a:noAutofit/>
              </a:bodyPr>
              <a:lstStyle/>
              <a:p>
                <a:pPr defTabSz="1219170">
                  <a:tabLst>
                    <a:tab pos="0" algn="l"/>
                  </a:tabLst>
                </a:pPr>
                <a:endParaRPr lang="en-US" sz="2400" spc="-1">
                  <a:solidFill>
                    <a:srgbClr val="000000"/>
                  </a:solidFill>
                  <a:latin typeface="OpenSymbol"/>
                </a:endParaRPr>
              </a:p>
            </p:txBody>
          </p:sp>
          <p:sp>
            <p:nvSpPr>
              <p:cNvPr id="19" name="Google Shape;2428;p64">
                <a:extLst>
                  <a:ext uri="{FF2B5EF4-FFF2-40B4-BE49-F238E27FC236}">
                    <a16:creationId xmlns:a16="http://schemas.microsoft.com/office/drawing/2014/main" id="{05B1F2A7-37E6-4898-74EF-B9286FB2D6A3}"/>
                  </a:ext>
                </a:extLst>
              </p:cNvPr>
              <p:cNvSpPr/>
              <p:nvPr/>
            </p:nvSpPr>
            <p:spPr>
              <a:xfrm>
                <a:off x="1450800" y="3095640"/>
                <a:ext cx="44640" cy="44640"/>
              </a:xfrm>
              <a:custGeom>
                <a:avLst/>
                <a:gdLst>
                  <a:gd name="textAreaLeft" fmla="*/ 0 w 44640"/>
                  <a:gd name="textAreaRight" fmla="*/ 45000 w 44640"/>
                  <a:gd name="textAreaTop" fmla="*/ 0 h 44640"/>
                  <a:gd name="textAreaBottom" fmla="*/ 45000 h 4464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29760" bIns="29760" anchor="ctr">
                <a:noAutofit/>
              </a:bodyPr>
              <a:lstStyle/>
              <a:p>
                <a:pPr defTabSz="1219170">
                  <a:tabLst>
                    <a:tab pos="0" algn="l"/>
                  </a:tabLst>
                </a:pPr>
                <a:endParaRPr lang="en-US" sz="2400" spc="-1">
                  <a:solidFill>
                    <a:srgbClr val="000000"/>
                  </a:solidFill>
                  <a:latin typeface="OpenSymbol"/>
                </a:endParaRPr>
              </a:p>
            </p:txBody>
          </p:sp>
          <p:sp>
            <p:nvSpPr>
              <p:cNvPr id="20" name="Google Shape;2429;p64">
                <a:extLst>
                  <a:ext uri="{FF2B5EF4-FFF2-40B4-BE49-F238E27FC236}">
                    <a16:creationId xmlns:a16="http://schemas.microsoft.com/office/drawing/2014/main" id="{A9AA2232-2A4C-36DA-E9A5-2A28B6D434BF}"/>
                  </a:ext>
                </a:extLst>
              </p:cNvPr>
              <p:cNvSpPr/>
              <p:nvPr/>
            </p:nvSpPr>
            <p:spPr>
              <a:xfrm>
                <a:off x="1516320" y="3149280"/>
                <a:ext cx="104760" cy="98280"/>
              </a:xfrm>
              <a:custGeom>
                <a:avLst/>
                <a:gdLst>
                  <a:gd name="textAreaLeft" fmla="*/ 0 w 104760"/>
                  <a:gd name="textAreaRight" fmla="*/ 105120 w 104760"/>
                  <a:gd name="textAreaTop" fmla="*/ 0 h 98280"/>
                  <a:gd name="textAreaBottom" fmla="*/ 98640 h 982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w="0">
                <a:noFill/>
              </a:ln>
            </p:spPr>
            <p:style>
              <a:lnRef idx="0">
                <a:scrgbClr r="0" g="0" b="0"/>
              </a:lnRef>
              <a:fillRef idx="0">
                <a:scrgbClr r="0" g="0" b="0"/>
              </a:fillRef>
              <a:effectRef idx="0">
                <a:scrgbClr r="0" g="0" b="0"/>
              </a:effectRef>
              <a:fontRef idx="minor"/>
            </p:style>
            <p:txBody>
              <a:bodyPr tIns="65760" bIns="65760" anchor="ctr">
                <a:noAutofit/>
              </a:bodyPr>
              <a:lstStyle/>
              <a:p>
                <a:pPr defTabSz="1219170">
                  <a:tabLst>
                    <a:tab pos="0" algn="l"/>
                  </a:tabLst>
                </a:pPr>
                <a:endParaRPr lang="en-US" sz="2400" spc="-1">
                  <a:solidFill>
                    <a:srgbClr val="000000"/>
                  </a:solidFill>
                  <a:latin typeface="OpenSymbol"/>
                </a:endParaRPr>
              </a:p>
            </p:txBody>
          </p:sp>
        </p:grpSp>
        <p:sp>
          <p:nvSpPr>
            <p:cNvPr id="16" name="Google Shape;2430;p64">
              <a:extLst>
                <a:ext uri="{FF2B5EF4-FFF2-40B4-BE49-F238E27FC236}">
                  <a16:creationId xmlns:a16="http://schemas.microsoft.com/office/drawing/2014/main" id="{032BA118-66CE-1428-061C-B47D693A7E8A}"/>
                </a:ext>
              </a:extLst>
            </p:cNvPr>
            <p:cNvSpPr/>
            <p:nvPr/>
          </p:nvSpPr>
          <p:spPr>
            <a:xfrm>
              <a:off x="1234080" y="2984760"/>
              <a:ext cx="597600" cy="385560"/>
            </a:xfrm>
            <a:prstGeom prst="rect">
              <a:avLst/>
            </a:prstGeom>
            <a:noFill/>
            <a:ln w="9525">
              <a:solidFill>
                <a:srgbClr val="EB9109"/>
              </a:solidFill>
              <a:round/>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52" name="Google Shape;2431;p64">
            <a:extLst>
              <a:ext uri="{FF2B5EF4-FFF2-40B4-BE49-F238E27FC236}">
                <a16:creationId xmlns:a16="http://schemas.microsoft.com/office/drawing/2014/main" id="{06554E72-9CD2-18D2-5B8E-C1D2F00102D8}"/>
              </a:ext>
            </a:extLst>
          </p:cNvPr>
          <p:cNvGrpSpPr/>
          <p:nvPr/>
        </p:nvGrpSpPr>
        <p:grpSpPr>
          <a:xfrm>
            <a:off x="9032160" y="-1606560"/>
            <a:ext cx="5535360" cy="7369440"/>
            <a:chOff x="6774120" y="-1204920"/>
            <a:chExt cx="4151520" cy="5527080"/>
          </a:xfrm>
        </p:grpSpPr>
        <p:sp>
          <p:nvSpPr>
            <p:cNvPr id="53" name="Google Shape;2433;p64">
              <a:extLst>
                <a:ext uri="{FF2B5EF4-FFF2-40B4-BE49-F238E27FC236}">
                  <a16:creationId xmlns:a16="http://schemas.microsoft.com/office/drawing/2014/main" id="{2784CDD7-CC15-93B2-575E-C16110B3975F}"/>
                </a:ext>
              </a:extLst>
            </p:cNvPr>
            <p:cNvSpPr/>
            <p:nvPr/>
          </p:nvSpPr>
          <p:spPr>
            <a:xfrm rot="10800000" flipV="1">
              <a:off x="8072640" y="-349560"/>
              <a:ext cx="1039320" cy="2443680"/>
            </a:xfrm>
            <a:custGeom>
              <a:avLst/>
              <a:gdLst>
                <a:gd name="textAreaLeft" fmla="*/ 0 w 1039320"/>
                <a:gd name="textAreaRight" fmla="*/ 1039680 w 1039320"/>
                <a:gd name="textAreaTop" fmla="*/ 360 h 2443680"/>
                <a:gd name="textAreaBottom" fmla="*/ 2444400 h 244368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EB9109"/>
                </a:gs>
                <a:gs pos="40000">
                  <a:srgbClr val="FF9900">
                    <a:alpha val="41000"/>
                  </a:srgbClr>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54" name="Google Shape;2434;p64">
              <a:extLst>
                <a:ext uri="{FF2B5EF4-FFF2-40B4-BE49-F238E27FC236}">
                  <a16:creationId xmlns:a16="http://schemas.microsoft.com/office/drawing/2014/main" id="{5543A787-B155-0242-1F10-16DD21A12F9D}"/>
                </a:ext>
              </a:extLst>
            </p:cNvPr>
            <p:cNvSpPr/>
            <p:nvPr/>
          </p:nvSpPr>
          <p:spPr>
            <a:xfrm rot="10800000" flipV="1">
              <a:off x="8241480" y="-350280"/>
              <a:ext cx="1039320" cy="2443680"/>
            </a:xfrm>
            <a:custGeom>
              <a:avLst/>
              <a:gdLst>
                <a:gd name="textAreaLeft" fmla="*/ 0 w 1039320"/>
                <a:gd name="textAreaRight" fmla="*/ 1039680 w 1039320"/>
                <a:gd name="textAreaTop" fmla="*/ 360 h 2443680"/>
                <a:gd name="textAreaBottom" fmla="*/ 2444400 h 244368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40000">
                  <a:srgbClr val="FF9900">
                    <a:alpha val="41000"/>
                  </a:srgbClr>
                </a:gs>
                <a:gs pos="100000">
                  <a:srgbClr val="FFFFFF">
                    <a:alpha val="0"/>
                  </a:srgbClr>
                </a:gs>
              </a:gsLst>
              <a:lin ang="8094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55" name="Google Shape;2435;p64">
              <a:extLst>
                <a:ext uri="{FF2B5EF4-FFF2-40B4-BE49-F238E27FC236}">
                  <a16:creationId xmlns:a16="http://schemas.microsoft.com/office/drawing/2014/main" id="{B19D1E8E-9A5B-B7AF-9E43-49C2D1B3EAB4}"/>
                </a:ext>
              </a:extLst>
            </p:cNvPr>
            <p:cNvSpPr/>
            <p:nvPr/>
          </p:nvSpPr>
          <p:spPr>
            <a:xfrm flipV="1">
              <a:off x="6774120" y="-1098720"/>
              <a:ext cx="3339000" cy="5420880"/>
            </a:xfrm>
            <a:custGeom>
              <a:avLst/>
              <a:gdLst>
                <a:gd name="textAreaLeft" fmla="*/ 0 w 3339000"/>
                <a:gd name="textAreaRight" fmla="*/ 3339360 w 3339000"/>
                <a:gd name="textAreaTop" fmla="*/ 360 h 5420880"/>
                <a:gd name="textAreaBottom" fmla="*/ 5421600 h 542088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56" name="Google Shape;2436;p64">
              <a:extLst>
                <a:ext uri="{FF2B5EF4-FFF2-40B4-BE49-F238E27FC236}">
                  <a16:creationId xmlns:a16="http://schemas.microsoft.com/office/drawing/2014/main" id="{B167D951-B16E-2F10-E42F-71B1A8B57E46}"/>
                </a:ext>
              </a:extLst>
            </p:cNvPr>
            <p:cNvGrpSpPr/>
            <p:nvPr/>
          </p:nvGrpSpPr>
          <p:grpSpPr>
            <a:xfrm>
              <a:off x="7802280" y="653040"/>
              <a:ext cx="615960" cy="615960"/>
              <a:chOff x="7802280" y="653040"/>
              <a:chExt cx="615960" cy="615960"/>
            </a:xfrm>
          </p:grpSpPr>
          <p:sp>
            <p:nvSpPr>
              <p:cNvPr id="1484" name="Google Shape;2437;p64">
                <a:extLst>
                  <a:ext uri="{FF2B5EF4-FFF2-40B4-BE49-F238E27FC236}">
                    <a16:creationId xmlns:a16="http://schemas.microsoft.com/office/drawing/2014/main" id="{DE13AF64-03FE-5514-0544-68327169FAE0}"/>
                  </a:ext>
                </a:extLst>
              </p:cNvPr>
              <p:cNvSpPr/>
              <p:nvPr/>
            </p:nvSpPr>
            <p:spPr>
              <a:xfrm flipV="1">
                <a:off x="7802280" y="653040"/>
                <a:ext cx="130320" cy="130320"/>
              </a:xfrm>
              <a:custGeom>
                <a:avLst/>
                <a:gdLst>
                  <a:gd name="textAreaLeft" fmla="*/ 0 w 130320"/>
                  <a:gd name="textAreaRight" fmla="*/ 130680 w 130320"/>
                  <a:gd name="textAreaTop" fmla="*/ 360 h 130320"/>
                  <a:gd name="textAreaBottom" fmla="*/ 131040 h 1303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6880" bIns="86880" anchor="ctr">
                <a:noAutofit/>
              </a:bodyPr>
              <a:lstStyle/>
              <a:p>
                <a:pPr defTabSz="1219170">
                  <a:tabLst>
                    <a:tab pos="0" algn="l"/>
                  </a:tabLst>
                </a:pPr>
                <a:endParaRPr lang="en-US" sz="2400" spc="-1">
                  <a:solidFill>
                    <a:srgbClr val="000000"/>
                  </a:solidFill>
                  <a:latin typeface="OpenSymbol"/>
                </a:endParaRPr>
              </a:p>
            </p:txBody>
          </p:sp>
          <p:sp>
            <p:nvSpPr>
              <p:cNvPr id="1485" name="Google Shape;2438;p64">
                <a:extLst>
                  <a:ext uri="{FF2B5EF4-FFF2-40B4-BE49-F238E27FC236}">
                    <a16:creationId xmlns:a16="http://schemas.microsoft.com/office/drawing/2014/main" id="{6DEB3024-DC34-FF96-DE94-E026E21F4444}"/>
                  </a:ext>
                </a:extLst>
              </p:cNvPr>
              <p:cNvSpPr/>
              <p:nvPr/>
            </p:nvSpPr>
            <p:spPr>
              <a:xfrm flipV="1">
                <a:off x="7882920" y="732960"/>
                <a:ext cx="130320" cy="130680"/>
              </a:xfrm>
              <a:custGeom>
                <a:avLst/>
                <a:gdLst>
                  <a:gd name="textAreaLeft" fmla="*/ 0 w 130320"/>
                  <a:gd name="textAreaRight" fmla="*/ 130680 w 130320"/>
                  <a:gd name="textAreaTop" fmla="*/ -360 h 130680"/>
                  <a:gd name="textAreaBottom" fmla="*/ 130680 h 1306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7360" bIns="87360" anchor="ctr">
                <a:noAutofit/>
              </a:bodyPr>
              <a:lstStyle/>
              <a:p>
                <a:pPr defTabSz="1219170">
                  <a:tabLst>
                    <a:tab pos="0" algn="l"/>
                  </a:tabLst>
                </a:pPr>
                <a:endParaRPr lang="en-US" sz="2400" spc="-1">
                  <a:solidFill>
                    <a:srgbClr val="000000"/>
                  </a:solidFill>
                  <a:latin typeface="OpenSymbol"/>
                </a:endParaRPr>
              </a:p>
            </p:txBody>
          </p:sp>
          <p:sp>
            <p:nvSpPr>
              <p:cNvPr id="1486" name="Google Shape;2439;p64">
                <a:extLst>
                  <a:ext uri="{FF2B5EF4-FFF2-40B4-BE49-F238E27FC236}">
                    <a16:creationId xmlns:a16="http://schemas.microsoft.com/office/drawing/2014/main" id="{3A2ADFCC-B4BB-6980-EB5A-FFE9797E0DA2}"/>
                  </a:ext>
                </a:extLst>
              </p:cNvPr>
              <p:cNvSpPr/>
              <p:nvPr/>
            </p:nvSpPr>
            <p:spPr>
              <a:xfrm flipV="1">
                <a:off x="7963920" y="814680"/>
                <a:ext cx="130680" cy="130320"/>
              </a:xfrm>
              <a:custGeom>
                <a:avLst/>
                <a:gdLst>
                  <a:gd name="textAreaLeft" fmla="*/ 0 w 130680"/>
                  <a:gd name="textAreaRight" fmla="*/ 131040 w 130680"/>
                  <a:gd name="textAreaTop" fmla="*/ 360 h 130320"/>
                  <a:gd name="textAreaBottom" fmla="*/ 131040 h 1303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6880" bIns="86880" anchor="ctr">
                <a:noAutofit/>
              </a:bodyPr>
              <a:lstStyle/>
              <a:p>
                <a:pPr defTabSz="1219170">
                  <a:tabLst>
                    <a:tab pos="0" algn="l"/>
                  </a:tabLst>
                </a:pPr>
                <a:endParaRPr lang="en-US" sz="2400" spc="-1">
                  <a:solidFill>
                    <a:srgbClr val="000000"/>
                  </a:solidFill>
                  <a:latin typeface="OpenSymbol"/>
                </a:endParaRPr>
              </a:p>
            </p:txBody>
          </p:sp>
          <p:sp>
            <p:nvSpPr>
              <p:cNvPr id="1487" name="Google Shape;2440;p64">
                <a:extLst>
                  <a:ext uri="{FF2B5EF4-FFF2-40B4-BE49-F238E27FC236}">
                    <a16:creationId xmlns:a16="http://schemas.microsoft.com/office/drawing/2014/main" id="{561C9FB7-4B2A-F1C0-91DE-2B0FD98765DF}"/>
                  </a:ext>
                </a:extLst>
              </p:cNvPr>
              <p:cNvSpPr/>
              <p:nvPr/>
            </p:nvSpPr>
            <p:spPr>
              <a:xfrm flipV="1">
                <a:off x="8044560" y="895680"/>
                <a:ext cx="130680" cy="130320"/>
              </a:xfrm>
              <a:custGeom>
                <a:avLst/>
                <a:gdLst>
                  <a:gd name="textAreaLeft" fmla="*/ 0 w 130680"/>
                  <a:gd name="textAreaRight" fmla="*/ 131040 w 130680"/>
                  <a:gd name="textAreaTop" fmla="*/ 360 h 130320"/>
                  <a:gd name="textAreaBottom" fmla="*/ 131040 h 1303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6880" bIns="86880" anchor="ctr">
                <a:noAutofit/>
              </a:bodyPr>
              <a:lstStyle/>
              <a:p>
                <a:pPr defTabSz="1219170">
                  <a:tabLst>
                    <a:tab pos="0" algn="l"/>
                  </a:tabLst>
                </a:pPr>
                <a:endParaRPr lang="en-US" sz="2400" spc="-1">
                  <a:solidFill>
                    <a:srgbClr val="000000"/>
                  </a:solidFill>
                  <a:latin typeface="OpenSymbol"/>
                </a:endParaRPr>
              </a:p>
            </p:txBody>
          </p:sp>
          <p:sp>
            <p:nvSpPr>
              <p:cNvPr id="1488" name="Google Shape;2441;p64">
                <a:extLst>
                  <a:ext uri="{FF2B5EF4-FFF2-40B4-BE49-F238E27FC236}">
                    <a16:creationId xmlns:a16="http://schemas.microsoft.com/office/drawing/2014/main" id="{0004D245-1F71-407C-2271-50DD77E51B09}"/>
                  </a:ext>
                </a:extLst>
              </p:cNvPr>
              <p:cNvSpPr/>
              <p:nvPr/>
            </p:nvSpPr>
            <p:spPr>
              <a:xfrm flipV="1">
                <a:off x="8125920" y="976320"/>
                <a:ext cx="130320" cy="130320"/>
              </a:xfrm>
              <a:custGeom>
                <a:avLst/>
                <a:gdLst>
                  <a:gd name="textAreaLeft" fmla="*/ 0 w 130320"/>
                  <a:gd name="textAreaRight" fmla="*/ 130680 w 130320"/>
                  <a:gd name="textAreaTop" fmla="*/ 360 h 130320"/>
                  <a:gd name="textAreaBottom" fmla="*/ 131040 h 1303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6880" bIns="86880" anchor="ctr">
                <a:noAutofit/>
              </a:bodyPr>
              <a:lstStyle/>
              <a:p>
                <a:pPr defTabSz="1219170">
                  <a:tabLst>
                    <a:tab pos="0" algn="l"/>
                  </a:tabLst>
                </a:pPr>
                <a:endParaRPr lang="en-US" sz="2400" spc="-1">
                  <a:solidFill>
                    <a:srgbClr val="000000"/>
                  </a:solidFill>
                  <a:latin typeface="OpenSymbol"/>
                </a:endParaRPr>
              </a:p>
            </p:txBody>
          </p:sp>
          <p:sp>
            <p:nvSpPr>
              <p:cNvPr id="1489" name="Google Shape;2442;p64">
                <a:extLst>
                  <a:ext uri="{FF2B5EF4-FFF2-40B4-BE49-F238E27FC236}">
                    <a16:creationId xmlns:a16="http://schemas.microsoft.com/office/drawing/2014/main" id="{CE095FCC-8711-936F-5139-B2B7F27241D1}"/>
                  </a:ext>
                </a:extLst>
              </p:cNvPr>
              <p:cNvSpPr/>
              <p:nvPr/>
            </p:nvSpPr>
            <p:spPr>
              <a:xfrm flipV="1">
                <a:off x="8206560" y="1057680"/>
                <a:ext cx="130320" cy="130320"/>
              </a:xfrm>
              <a:custGeom>
                <a:avLst/>
                <a:gdLst>
                  <a:gd name="textAreaLeft" fmla="*/ 0 w 130320"/>
                  <a:gd name="textAreaRight" fmla="*/ 130680 w 130320"/>
                  <a:gd name="textAreaTop" fmla="*/ 360 h 130320"/>
                  <a:gd name="textAreaBottom" fmla="*/ 131040 h 1303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6880" bIns="86880" anchor="ctr">
                <a:noAutofit/>
              </a:bodyPr>
              <a:lstStyle/>
              <a:p>
                <a:pPr defTabSz="1219170">
                  <a:tabLst>
                    <a:tab pos="0" algn="l"/>
                  </a:tabLst>
                </a:pPr>
                <a:endParaRPr lang="en-US" sz="2400" spc="-1">
                  <a:solidFill>
                    <a:srgbClr val="000000"/>
                  </a:solidFill>
                  <a:latin typeface="OpenSymbol"/>
                </a:endParaRPr>
              </a:p>
            </p:txBody>
          </p:sp>
          <p:sp>
            <p:nvSpPr>
              <p:cNvPr id="1490" name="Google Shape;2443;p64">
                <a:extLst>
                  <a:ext uri="{FF2B5EF4-FFF2-40B4-BE49-F238E27FC236}">
                    <a16:creationId xmlns:a16="http://schemas.microsoft.com/office/drawing/2014/main" id="{4A090898-9B2D-7F27-32F9-9D4F9354D364}"/>
                  </a:ext>
                </a:extLst>
              </p:cNvPr>
              <p:cNvSpPr/>
              <p:nvPr/>
            </p:nvSpPr>
            <p:spPr>
              <a:xfrm flipV="1">
                <a:off x="8287920" y="1137960"/>
                <a:ext cx="130320" cy="130680"/>
              </a:xfrm>
              <a:custGeom>
                <a:avLst/>
                <a:gdLst>
                  <a:gd name="textAreaLeft" fmla="*/ 0 w 130320"/>
                  <a:gd name="textAreaRight" fmla="*/ 130680 w 130320"/>
                  <a:gd name="textAreaTop" fmla="*/ -360 h 130680"/>
                  <a:gd name="textAreaBottom" fmla="*/ 130680 h 1306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0C0A9E">
                      <a:alpha val="37000"/>
                    </a:srgbClr>
                  </a:gs>
                  <a:gs pos="100000">
                    <a:srgbClr val="FFFFFF">
                      <a:alpha val="37000"/>
                    </a:srgbClr>
                  </a:gs>
                </a:gsLst>
                <a:lin ang="8100000"/>
              </a:gradFill>
              <a:ln w="0">
                <a:noFill/>
              </a:ln>
            </p:spPr>
            <p:style>
              <a:lnRef idx="0">
                <a:scrgbClr r="0" g="0" b="0"/>
              </a:lnRef>
              <a:fillRef idx="0">
                <a:scrgbClr r="0" g="0" b="0"/>
              </a:fillRef>
              <a:effectRef idx="0">
                <a:scrgbClr r="0" g="0" b="0"/>
              </a:effectRef>
              <a:fontRef idx="minor"/>
            </p:style>
            <p:txBody>
              <a:bodyPr tIns="87360" bIns="87360" anchor="ctr">
                <a:noAutofit/>
              </a:bodyPr>
              <a:lstStyle/>
              <a:p>
                <a:pPr defTabSz="1219170">
                  <a:tabLst>
                    <a:tab pos="0" algn="l"/>
                  </a:tabLst>
                </a:pPr>
                <a:endParaRPr lang="en-US" sz="2400" spc="-1">
                  <a:solidFill>
                    <a:srgbClr val="000000"/>
                  </a:solidFill>
                  <a:latin typeface="OpenSymbol"/>
                </a:endParaRPr>
              </a:p>
            </p:txBody>
          </p:sp>
        </p:grpSp>
        <p:grpSp>
          <p:nvGrpSpPr>
            <p:cNvPr id="57" name="Google Shape;2444;p64">
              <a:extLst>
                <a:ext uri="{FF2B5EF4-FFF2-40B4-BE49-F238E27FC236}">
                  <a16:creationId xmlns:a16="http://schemas.microsoft.com/office/drawing/2014/main" id="{A3FF4CDC-E1D8-4CB8-C6D7-34DD0184A7BF}"/>
                </a:ext>
              </a:extLst>
            </p:cNvPr>
            <p:cNvGrpSpPr/>
            <p:nvPr/>
          </p:nvGrpSpPr>
          <p:grpSpPr>
            <a:xfrm>
              <a:off x="8276760" y="1334520"/>
              <a:ext cx="141480" cy="141480"/>
              <a:chOff x="8276760" y="1334520"/>
              <a:chExt cx="141480" cy="141480"/>
            </a:xfrm>
          </p:grpSpPr>
          <p:sp>
            <p:nvSpPr>
              <p:cNvPr id="1482" name="Google Shape;2445;p64">
                <a:extLst>
                  <a:ext uri="{FF2B5EF4-FFF2-40B4-BE49-F238E27FC236}">
                    <a16:creationId xmlns:a16="http://schemas.microsoft.com/office/drawing/2014/main" id="{1CC6D51A-8CFB-DD74-049C-0DA9861551EA}"/>
                  </a:ext>
                </a:extLst>
              </p:cNvPr>
              <p:cNvSpPr/>
              <p:nvPr/>
            </p:nvSpPr>
            <p:spPr>
              <a:xfrm flipV="1">
                <a:off x="8276760" y="1334160"/>
                <a:ext cx="141480" cy="14148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6720" bIns="66720" anchor="ctr">
                <a:noAutofit/>
              </a:bodyPr>
              <a:lstStyle/>
              <a:p>
                <a:pPr defTabSz="1219170">
                  <a:tabLst>
                    <a:tab pos="0" algn="l"/>
                  </a:tabLst>
                </a:pPr>
                <a:endParaRPr lang="en-US" sz="2400" spc="-1">
                  <a:solidFill>
                    <a:srgbClr val="000000"/>
                  </a:solidFill>
                  <a:latin typeface="OpenSymbol"/>
                </a:endParaRPr>
              </a:p>
            </p:txBody>
          </p:sp>
          <p:sp>
            <p:nvSpPr>
              <p:cNvPr id="1483" name="Google Shape;2446;p64">
                <a:extLst>
                  <a:ext uri="{FF2B5EF4-FFF2-40B4-BE49-F238E27FC236}">
                    <a16:creationId xmlns:a16="http://schemas.microsoft.com/office/drawing/2014/main" id="{DF9F12BB-CFEA-4513-2E0F-BB9782F491B8}"/>
                  </a:ext>
                </a:extLst>
              </p:cNvPr>
              <p:cNvSpPr/>
              <p:nvPr/>
            </p:nvSpPr>
            <p:spPr>
              <a:xfrm flipV="1">
                <a:off x="8296560" y="1355040"/>
                <a:ext cx="101520" cy="10152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8000" bIns="48000" anchor="ctr">
                <a:noAutofit/>
              </a:bodyPr>
              <a:lstStyle/>
              <a:p>
                <a:pPr defTabSz="1219170">
                  <a:tabLst>
                    <a:tab pos="0" algn="l"/>
                  </a:tabLst>
                </a:pPr>
                <a:endParaRPr lang="en-US" sz="2400" spc="-1">
                  <a:solidFill>
                    <a:srgbClr val="000000"/>
                  </a:solidFill>
                  <a:latin typeface="OpenSymbol"/>
                </a:endParaRPr>
              </a:p>
            </p:txBody>
          </p:sp>
        </p:grpSp>
        <p:grpSp>
          <p:nvGrpSpPr>
            <p:cNvPr id="58" name="Google Shape;2447;p64">
              <a:extLst>
                <a:ext uri="{FF2B5EF4-FFF2-40B4-BE49-F238E27FC236}">
                  <a16:creationId xmlns:a16="http://schemas.microsoft.com/office/drawing/2014/main" id="{E35B5AB9-2EF4-B1BA-8740-7EC99409DFF4}"/>
                </a:ext>
              </a:extLst>
            </p:cNvPr>
            <p:cNvGrpSpPr/>
            <p:nvPr/>
          </p:nvGrpSpPr>
          <p:grpSpPr>
            <a:xfrm>
              <a:off x="7869960" y="1730520"/>
              <a:ext cx="141480" cy="141480"/>
              <a:chOff x="7869960" y="1730520"/>
              <a:chExt cx="141480" cy="141480"/>
            </a:xfrm>
          </p:grpSpPr>
          <p:sp>
            <p:nvSpPr>
              <p:cNvPr id="1480" name="Google Shape;2448;p64">
                <a:extLst>
                  <a:ext uri="{FF2B5EF4-FFF2-40B4-BE49-F238E27FC236}">
                    <a16:creationId xmlns:a16="http://schemas.microsoft.com/office/drawing/2014/main" id="{0C37ACA2-9816-B893-0A88-FDFA2B72F636}"/>
                  </a:ext>
                </a:extLst>
              </p:cNvPr>
              <p:cNvSpPr/>
              <p:nvPr/>
            </p:nvSpPr>
            <p:spPr>
              <a:xfrm flipV="1">
                <a:off x="7869960" y="1730160"/>
                <a:ext cx="141480" cy="14148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6720" bIns="66720" anchor="ctr">
                <a:noAutofit/>
              </a:bodyPr>
              <a:lstStyle/>
              <a:p>
                <a:pPr defTabSz="1219170">
                  <a:tabLst>
                    <a:tab pos="0" algn="l"/>
                  </a:tabLst>
                </a:pPr>
                <a:endParaRPr lang="en-US" sz="2400" spc="-1">
                  <a:solidFill>
                    <a:srgbClr val="000000"/>
                  </a:solidFill>
                  <a:latin typeface="OpenSymbol"/>
                </a:endParaRPr>
              </a:p>
            </p:txBody>
          </p:sp>
          <p:sp>
            <p:nvSpPr>
              <p:cNvPr id="1481" name="Google Shape;2449;p64">
                <a:extLst>
                  <a:ext uri="{FF2B5EF4-FFF2-40B4-BE49-F238E27FC236}">
                    <a16:creationId xmlns:a16="http://schemas.microsoft.com/office/drawing/2014/main" id="{FAC825B4-AD55-0D35-894A-4F86FEB03184}"/>
                  </a:ext>
                </a:extLst>
              </p:cNvPr>
              <p:cNvSpPr/>
              <p:nvPr/>
            </p:nvSpPr>
            <p:spPr>
              <a:xfrm flipV="1">
                <a:off x="7889760" y="1750680"/>
                <a:ext cx="101520" cy="10152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8000" bIns="48000" anchor="ctr">
                <a:noAutofit/>
              </a:bodyPr>
              <a:lstStyle/>
              <a:p>
                <a:pPr defTabSz="1219170">
                  <a:tabLst>
                    <a:tab pos="0" algn="l"/>
                  </a:tabLst>
                </a:pPr>
                <a:endParaRPr lang="en-US" sz="2400" spc="-1">
                  <a:solidFill>
                    <a:srgbClr val="000000"/>
                  </a:solidFill>
                  <a:latin typeface="OpenSymbol"/>
                </a:endParaRPr>
              </a:p>
            </p:txBody>
          </p:sp>
        </p:grpSp>
        <p:grpSp>
          <p:nvGrpSpPr>
            <p:cNvPr id="59" name="Google Shape;2450;p64">
              <a:extLst>
                <a:ext uri="{FF2B5EF4-FFF2-40B4-BE49-F238E27FC236}">
                  <a16:creationId xmlns:a16="http://schemas.microsoft.com/office/drawing/2014/main" id="{4DC3D22F-E3F9-4B6A-94EA-A17E0239E4AE}"/>
                </a:ext>
              </a:extLst>
            </p:cNvPr>
            <p:cNvGrpSpPr/>
            <p:nvPr/>
          </p:nvGrpSpPr>
          <p:grpSpPr>
            <a:xfrm>
              <a:off x="8921880" y="2457000"/>
              <a:ext cx="141480" cy="141480"/>
              <a:chOff x="8921880" y="2457000"/>
              <a:chExt cx="141480" cy="141480"/>
            </a:xfrm>
          </p:grpSpPr>
          <p:sp>
            <p:nvSpPr>
              <p:cNvPr id="1478" name="Google Shape;2451;p64">
                <a:extLst>
                  <a:ext uri="{FF2B5EF4-FFF2-40B4-BE49-F238E27FC236}">
                    <a16:creationId xmlns:a16="http://schemas.microsoft.com/office/drawing/2014/main" id="{A05D7D1A-DC71-6CAA-4BAF-781BA570AA18}"/>
                  </a:ext>
                </a:extLst>
              </p:cNvPr>
              <p:cNvSpPr/>
              <p:nvPr/>
            </p:nvSpPr>
            <p:spPr>
              <a:xfrm flipV="1">
                <a:off x="8921880" y="2456640"/>
                <a:ext cx="141480" cy="14148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66720" bIns="66720" anchor="ctr">
                <a:noAutofit/>
              </a:bodyPr>
              <a:lstStyle/>
              <a:p>
                <a:pPr defTabSz="1219170">
                  <a:tabLst>
                    <a:tab pos="0" algn="l"/>
                  </a:tabLst>
                </a:pPr>
                <a:endParaRPr lang="en-US" sz="2400" spc="-1">
                  <a:solidFill>
                    <a:srgbClr val="000000"/>
                  </a:solidFill>
                  <a:latin typeface="OpenSymbol"/>
                </a:endParaRPr>
              </a:p>
            </p:txBody>
          </p:sp>
          <p:sp>
            <p:nvSpPr>
              <p:cNvPr id="1479" name="Google Shape;2452;p64">
                <a:extLst>
                  <a:ext uri="{FF2B5EF4-FFF2-40B4-BE49-F238E27FC236}">
                    <a16:creationId xmlns:a16="http://schemas.microsoft.com/office/drawing/2014/main" id="{D0BE4694-F5CB-D1F1-9D99-2323CDB68A8A}"/>
                  </a:ext>
                </a:extLst>
              </p:cNvPr>
              <p:cNvSpPr/>
              <p:nvPr/>
            </p:nvSpPr>
            <p:spPr>
              <a:xfrm flipV="1">
                <a:off x="8942040" y="2477520"/>
                <a:ext cx="101520" cy="10152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48000" bIns="48000" anchor="ctr">
                <a:noAutofit/>
              </a:bodyPr>
              <a:lstStyle/>
              <a:p>
                <a:pPr defTabSz="1219170">
                  <a:tabLst>
                    <a:tab pos="0" algn="l"/>
                  </a:tabLst>
                </a:pPr>
                <a:endParaRPr lang="en-US" sz="2400" spc="-1">
                  <a:solidFill>
                    <a:srgbClr val="000000"/>
                  </a:solidFill>
                  <a:latin typeface="OpenSymbol"/>
                </a:endParaRPr>
              </a:p>
            </p:txBody>
          </p:sp>
        </p:grpSp>
        <p:sp>
          <p:nvSpPr>
            <p:cNvPr id="60" name="Google Shape;2453;p64">
              <a:extLst>
                <a:ext uri="{FF2B5EF4-FFF2-40B4-BE49-F238E27FC236}">
                  <a16:creationId xmlns:a16="http://schemas.microsoft.com/office/drawing/2014/main" id="{5A5C0E1A-2918-FEDE-0FD6-4C5F241EB4D7}"/>
                </a:ext>
              </a:extLst>
            </p:cNvPr>
            <p:cNvSpPr/>
            <p:nvPr/>
          </p:nvSpPr>
          <p:spPr>
            <a:xfrm flipV="1">
              <a:off x="9020520" y="1693440"/>
              <a:ext cx="509040" cy="503640"/>
            </a:xfrm>
            <a:custGeom>
              <a:avLst/>
              <a:gdLst>
                <a:gd name="textAreaLeft" fmla="*/ 0 w 509040"/>
                <a:gd name="textAreaRight" fmla="*/ 509400 w 509040"/>
                <a:gd name="textAreaTop" fmla="*/ -360 h 503640"/>
                <a:gd name="textAreaBottom" fmla="*/ 503640 h 503640"/>
              </a:gdLst>
              <a:ahLst/>
              <a:cxnLst/>
              <a:rect l="textAreaLeft" t="textAreaTop" r="textAreaRight" b="textAreaBottom"/>
              <a:pathLst>
                <a:path w="36171" h="3579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61" name="Google Shape;2454;p64">
              <a:extLst>
                <a:ext uri="{FF2B5EF4-FFF2-40B4-BE49-F238E27FC236}">
                  <a16:creationId xmlns:a16="http://schemas.microsoft.com/office/drawing/2014/main" id="{23E5A743-8F1C-E2F3-FF30-1AAD5174561B}"/>
                </a:ext>
              </a:extLst>
            </p:cNvPr>
            <p:cNvGrpSpPr/>
            <p:nvPr/>
          </p:nvGrpSpPr>
          <p:grpSpPr>
            <a:xfrm>
              <a:off x="8921880" y="-238320"/>
              <a:ext cx="740880" cy="1747800"/>
              <a:chOff x="8921880" y="-238320"/>
              <a:chExt cx="740880" cy="1747800"/>
            </a:xfrm>
          </p:grpSpPr>
          <p:sp>
            <p:nvSpPr>
              <p:cNvPr id="1475" name="Google Shape;2455;p64">
                <a:extLst>
                  <a:ext uri="{FF2B5EF4-FFF2-40B4-BE49-F238E27FC236}">
                    <a16:creationId xmlns:a16="http://schemas.microsoft.com/office/drawing/2014/main" id="{8163D43F-4887-4DAF-8E77-64A68E398A4F}"/>
                  </a:ext>
                </a:extLst>
              </p:cNvPr>
              <p:cNvSpPr/>
              <p:nvPr/>
            </p:nvSpPr>
            <p:spPr>
              <a:xfrm flipV="1">
                <a:off x="8921880" y="435960"/>
                <a:ext cx="511200" cy="1073160"/>
              </a:xfrm>
              <a:custGeom>
                <a:avLst/>
                <a:gdLst>
                  <a:gd name="textAreaLeft" fmla="*/ 0 w 511200"/>
                  <a:gd name="textAreaRight" fmla="*/ 511560 w 511200"/>
                  <a:gd name="textAreaTop" fmla="*/ -360 h 1073160"/>
                  <a:gd name="textAreaBottom" fmla="*/ 1073160 h 1073160"/>
                </a:gdLst>
                <a:ahLst/>
                <a:cxnLst/>
                <a:rect l="textAreaLeft" t="textAreaTop" r="textAreaRight" b="textAreaBottom"/>
                <a:pathLst>
                  <a:path w="11779" h="24714">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rotWithShape="0">
                <a:gsLst>
                  <a:gs pos="0">
                    <a:srgbClr val="0C0A9E">
                      <a:alpha val="37000"/>
                    </a:srgbClr>
                  </a:gs>
                  <a:gs pos="100000">
                    <a:srgbClr val="FFFFFF">
                      <a:alpha val="0"/>
                    </a:srgbClr>
                  </a:gs>
                </a:gsLst>
                <a:lin ang="81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76" name="Google Shape;2456;p64">
                <a:extLst>
                  <a:ext uri="{FF2B5EF4-FFF2-40B4-BE49-F238E27FC236}">
                    <a16:creationId xmlns:a16="http://schemas.microsoft.com/office/drawing/2014/main" id="{24C3DAAC-DA57-8F10-01ED-0827808B3A48}"/>
                  </a:ext>
                </a:extLst>
              </p:cNvPr>
              <p:cNvSpPr/>
              <p:nvPr/>
            </p:nvSpPr>
            <p:spPr>
              <a:xfrm flipV="1">
                <a:off x="9303840" y="-238320"/>
                <a:ext cx="261000" cy="1298880"/>
              </a:xfrm>
              <a:custGeom>
                <a:avLst/>
                <a:gdLst>
                  <a:gd name="textAreaLeft" fmla="*/ 0 w 261000"/>
                  <a:gd name="textAreaRight" fmla="*/ 261360 w 261000"/>
                  <a:gd name="textAreaTop" fmla="*/ 360 h 1298880"/>
                  <a:gd name="textAreaBottom" fmla="*/ 1299600 h 1298880"/>
                </a:gdLst>
                <a:ahLst/>
                <a:cxnLst/>
                <a:rect l="textAreaLeft" t="textAreaTop" r="textAreaRight" b="textAreaBottom"/>
                <a:pathLst>
                  <a:path w="6019" h="29909">
                    <a:moveTo>
                      <a:pt x="1" y="1"/>
                    </a:moveTo>
                    <a:lnTo>
                      <a:pt x="1" y="306"/>
                    </a:lnTo>
                    <a:lnTo>
                      <a:pt x="5699" y="306"/>
                    </a:lnTo>
                    <a:lnTo>
                      <a:pt x="5699" y="29909"/>
                    </a:lnTo>
                    <a:lnTo>
                      <a:pt x="6019" y="29909"/>
                    </a:lnTo>
                    <a:lnTo>
                      <a:pt x="6019" y="1"/>
                    </a:lnTo>
                    <a:close/>
                  </a:path>
                </a:pathLst>
              </a:custGeom>
              <a:gradFill rotWithShape="0">
                <a:gsLst>
                  <a:gs pos="0">
                    <a:srgbClr val="0C0A9E">
                      <a:alpha val="37000"/>
                    </a:srgbClr>
                  </a:gs>
                  <a:gs pos="100000">
                    <a:srgbClr val="FFFFFF">
                      <a:alpha val="0"/>
                    </a:srgbClr>
                  </a:gs>
                </a:gsLst>
                <a:lin ang="81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77" name="Google Shape;2457;p64">
                <a:extLst>
                  <a:ext uri="{FF2B5EF4-FFF2-40B4-BE49-F238E27FC236}">
                    <a16:creationId xmlns:a16="http://schemas.microsoft.com/office/drawing/2014/main" id="{B5B7E369-7C0D-C327-6C66-09E24E836260}"/>
                  </a:ext>
                </a:extLst>
              </p:cNvPr>
              <p:cNvSpPr/>
              <p:nvPr/>
            </p:nvSpPr>
            <p:spPr>
              <a:xfrm flipV="1">
                <a:off x="9401760" y="-139680"/>
                <a:ext cx="261000" cy="1298880"/>
              </a:xfrm>
              <a:custGeom>
                <a:avLst/>
                <a:gdLst>
                  <a:gd name="textAreaLeft" fmla="*/ 0 w 261000"/>
                  <a:gd name="textAreaRight" fmla="*/ 261360 w 261000"/>
                  <a:gd name="textAreaTop" fmla="*/ 360 h 1298880"/>
                  <a:gd name="textAreaBottom" fmla="*/ 1299600 h 1298880"/>
                </a:gdLst>
                <a:ahLst/>
                <a:cxnLst/>
                <a:rect l="textAreaLeft" t="textAreaTop" r="textAreaRight" b="textAreaBottom"/>
                <a:pathLst>
                  <a:path w="6019" h="29909">
                    <a:moveTo>
                      <a:pt x="1" y="1"/>
                    </a:moveTo>
                    <a:lnTo>
                      <a:pt x="1" y="305"/>
                    </a:lnTo>
                    <a:lnTo>
                      <a:pt x="5714" y="305"/>
                    </a:lnTo>
                    <a:lnTo>
                      <a:pt x="5714" y="29909"/>
                    </a:lnTo>
                    <a:lnTo>
                      <a:pt x="6019" y="29909"/>
                    </a:lnTo>
                    <a:lnTo>
                      <a:pt x="6019" y="1"/>
                    </a:lnTo>
                    <a:close/>
                  </a:path>
                </a:pathLst>
              </a:custGeom>
              <a:gradFill rotWithShape="0">
                <a:gsLst>
                  <a:gs pos="0">
                    <a:srgbClr val="0C0A9E">
                      <a:alpha val="37000"/>
                    </a:srgbClr>
                  </a:gs>
                  <a:gs pos="100000">
                    <a:srgbClr val="FFFFFF">
                      <a:alpha val="0"/>
                    </a:srgbClr>
                  </a:gs>
                </a:gsLst>
                <a:lin ang="81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62" name="Google Shape;2458;p64">
              <a:extLst>
                <a:ext uri="{FF2B5EF4-FFF2-40B4-BE49-F238E27FC236}">
                  <a16:creationId xmlns:a16="http://schemas.microsoft.com/office/drawing/2014/main" id="{6E0E39A3-FBD7-9B87-9F08-FD3B766831AD}"/>
                </a:ext>
              </a:extLst>
            </p:cNvPr>
            <p:cNvGrpSpPr/>
            <p:nvPr/>
          </p:nvGrpSpPr>
          <p:grpSpPr>
            <a:xfrm>
              <a:off x="8506080" y="-115920"/>
              <a:ext cx="957600" cy="768600"/>
              <a:chOff x="8506080" y="-115920"/>
              <a:chExt cx="957600" cy="768600"/>
            </a:xfrm>
          </p:grpSpPr>
          <p:sp>
            <p:nvSpPr>
              <p:cNvPr id="1472" name="Google Shape;2459;p64">
                <a:extLst>
                  <a:ext uri="{FF2B5EF4-FFF2-40B4-BE49-F238E27FC236}">
                    <a16:creationId xmlns:a16="http://schemas.microsoft.com/office/drawing/2014/main" id="{A708BAFB-2332-47DD-94B3-90B901580665}"/>
                  </a:ext>
                </a:extLst>
              </p:cNvPr>
              <p:cNvSpPr/>
              <p:nvPr/>
            </p:nvSpPr>
            <p:spPr>
              <a:xfrm flipV="1">
                <a:off x="8751240" y="-115920"/>
                <a:ext cx="712440" cy="617040"/>
              </a:xfrm>
              <a:custGeom>
                <a:avLst/>
                <a:gdLst>
                  <a:gd name="textAreaLeft" fmla="*/ 0 w 712440"/>
                  <a:gd name="textAreaRight" fmla="*/ 712800 w 712440"/>
                  <a:gd name="textAreaTop" fmla="*/ 360 h 617040"/>
                  <a:gd name="textAreaBottom" fmla="*/ 617760 h 6170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189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73" name="Google Shape;2460;p64">
                <a:extLst>
                  <a:ext uri="{FF2B5EF4-FFF2-40B4-BE49-F238E27FC236}">
                    <a16:creationId xmlns:a16="http://schemas.microsoft.com/office/drawing/2014/main" id="{11FDD6AE-AA29-3C96-F8AB-18E63B739401}"/>
                  </a:ext>
                </a:extLst>
              </p:cNvPr>
              <p:cNvSpPr/>
              <p:nvPr/>
            </p:nvSpPr>
            <p:spPr>
              <a:xfrm flipV="1">
                <a:off x="8738280" y="211680"/>
                <a:ext cx="509040" cy="440640"/>
              </a:xfrm>
              <a:custGeom>
                <a:avLst/>
                <a:gdLst>
                  <a:gd name="textAreaLeft" fmla="*/ 0 w 509040"/>
                  <a:gd name="textAreaRight" fmla="*/ 509400 w 509040"/>
                  <a:gd name="textAreaTop" fmla="*/ 360 h 440640"/>
                  <a:gd name="textAreaBottom" fmla="*/ 441360 h 4406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189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74" name="Google Shape;2461;p64">
                <a:extLst>
                  <a:ext uri="{FF2B5EF4-FFF2-40B4-BE49-F238E27FC236}">
                    <a16:creationId xmlns:a16="http://schemas.microsoft.com/office/drawing/2014/main" id="{07E0B15E-E4BF-4E8F-4868-BF5BC5AAAA0B}"/>
                  </a:ext>
                </a:extLst>
              </p:cNvPr>
              <p:cNvSpPr/>
              <p:nvPr/>
            </p:nvSpPr>
            <p:spPr>
              <a:xfrm flipV="1">
                <a:off x="8506080" y="59760"/>
                <a:ext cx="509040" cy="440640"/>
              </a:xfrm>
              <a:custGeom>
                <a:avLst/>
                <a:gdLst>
                  <a:gd name="textAreaLeft" fmla="*/ 0 w 509040"/>
                  <a:gd name="textAreaRight" fmla="*/ 509400 w 509040"/>
                  <a:gd name="textAreaTop" fmla="*/ 360 h 440640"/>
                  <a:gd name="textAreaBottom" fmla="*/ 441360 h 44064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189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sp>
          <p:nvSpPr>
            <p:cNvPr id="63" name="Google Shape;2462;p64">
              <a:extLst>
                <a:ext uri="{FF2B5EF4-FFF2-40B4-BE49-F238E27FC236}">
                  <a16:creationId xmlns:a16="http://schemas.microsoft.com/office/drawing/2014/main" id="{F6BB28AA-5B4E-E1D1-819B-C91E7CED28E2}"/>
                </a:ext>
              </a:extLst>
            </p:cNvPr>
            <p:cNvSpPr/>
            <p:nvPr/>
          </p:nvSpPr>
          <p:spPr>
            <a:xfrm rot="16200000" flipV="1">
              <a:off x="8232840" y="1123920"/>
              <a:ext cx="1504440" cy="3000240"/>
            </a:xfrm>
            <a:custGeom>
              <a:avLst/>
              <a:gdLst>
                <a:gd name="textAreaLeft" fmla="*/ 0 w 1504440"/>
                <a:gd name="textAreaRight" fmla="*/ 1504800 w 1504440"/>
                <a:gd name="textAreaTop" fmla="*/ 360 h 3000240"/>
                <a:gd name="textAreaBottom" fmla="*/ 3000960 h 3000240"/>
              </a:gdLst>
              <a:ahLst/>
              <a:cxnLst/>
              <a:rect l="textAreaLeft" t="textAreaTop" r="textAreaRight" b="textAreaBottom"/>
              <a:pathLst>
                <a:path w="34647" h="69081">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rotWithShape="0">
              <a:gsLst>
                <a:gs pos="0">
                  <a:srgbClr val="0C0A9E"/>
                </a:gs>
                <a:gs pos="100000">
                  <a:srgbClr val="FFFFFF">
                    <a:alpha val="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spTree>
    <p:extLst>
      <p:ext uri="{BB962C8B-B14F-4D97-AF65-F5344CB8AC3E}">
        <p14:creationId xmlns:p14="http://schemas.microsoft.com/office/powerpoint/2010/main" val="118051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PlaceHolder 1"/>
          <p:cNvSpPr>
            <a:spLocks noGrp="1"/>
          </p:cNvSpPr>
          <p:nvPr>
            <p:ph type="title"/>
          </p:nvPr>
        </p:nvSpPr>
        <p:spPr>
          <a:xfrm>
            <a:off x="965280" y="1371840"/>
            <a:ext cx="2272800" cy="1320480"/>
          </a:xfrm>
          <a:prstGeom prst="rect">
            <a:avLst/>
          </a:prstGeom>
          <a:noFill/>
          <a:ln w="0">
            <a:noFill/>
          </a:ln>
        </p:spPr>
        <p:txBody>
          <a:bodyPr lIns="121920" tIns="121920" rIns="121920" bIns="121920" anchor="ctr">
            <a:normAutofit fontScale="90000"/>
          </a:bodyPr>
          <a:lstStyle/>
          <a:p>
            <a:pPr>
              <a:tabLst>
                <a:tab pos="0" algn="l"/>
              </a:tabLst>
            </a:pPr>
            <a:r>
              <a:rPr lang="en" sz="8266" b="1" spc="-1">
                <a:solidFill>
                  <a:schemeClr val="dk2"/>
                </a:solidFill>
                <a:latin typeface="Poppins"/>
                <a:ea typeface="Poppins"/>
              </a:rPr>
              <a:t>01</a:t>
            </a:r>
            <a:endParaRPr lang="fr-FR" sz="8266" spc="-1">
              <a:solidFill>
                <a:schemeClr val="dk1"/>
              </a:solidFill>
              <a:latin typeface="Arial"/>
            </a:endParaRPr>
          </a:p>
        </p:txBody>
      </p:sp>
      <p:sp>
        <p:nvSpPr>
          <p:cNvPr id="1369" name="PlaceHolder 2"/>
          <p:cNvSpPr>
            <a:spLocks noGrp="1"/>
          </p:cNvSpPr>
          <p:nvPr>
            <p:ph type="subTitle"/>
          </p:nvPr>
        </p:nvSpPr>
        <p:spPr>
          <a:xfrm>
            <a:off x="965280" y="4330560"/>
            <a:ext cx="7467360" cy="609120"/>
          </a:xfrm>
          <a:prstGeom prst="rect">
            <a:avLst/>
          </a:prstGeom>
          <a:noFill/>
          <a:ln w="0">
            <a:noFill/>
          </a:ln>
        </p:spPr>
        <p:txBody>
          <a:bodyPr lIns="121920" tIns="121920" rIns="121920" bIns="121920" anchor="t">
            <a:normAutofit/>
          </a:bodyPr>
          <a:lstStyle/>
          <a:p>
            <a:pPr indent="0" algn="ctr">
              <a:buNone/>
            </a:pPr>
            <a:r>
              <a:rPr lang="en-US" sz="1867" spc="-1" dirty="0">
                <a:solidFill>
                  <a:schemeClr val="dk1"/>
                </a:solidFill>
                <a:latin typeface="Poppins"/>
                <a:ea typeface="Poppins"/>
              </a:rPr>
              <a:t>HOW MANY HARMONIES </a:t>
            </a:r>
            <a:r>
              <a:rPr lang="en-US" sz="1867" b="1" spc="-1" dirty="0">
                <a:solidFill>
                  <a:schemeClr val="accent3">
                    <a:lumMod val="75000"/>
                  </a:schemeClr>
                </a:solidFill>
                <a:latin typeface="Poppins"/>
                <a:ea typeface="Poppins"/>
              </a:rPr>
              <a:t>HIDE</a:t>
            </a:r>
            <a:r>
              <a:rPr lang="en-US" sz="1867" spc="-1" dirty="0">
                <a:solidFill>
                  <a:schemeClr val="dk1"/>
                </a:solidFill>
                <a:latin typeface="Poppins"/>
                <a:ea typeface="Poppins"/>
              </a:rPr>
              <a:t> IN 8 NOTES?</a:t>
            </a:r>
          </a:p>
        </p:txBody>
      </p:sp>
      <p:grpSp>
        <p:nvGrpSpPr>
          <p:cNvPr id="1370" name="Google Shape;1485;p38"/>
          <p:cNvGrpSpPr/>
          <p:nvPr/>
        </p:nvGrpSpPr>
        <p:grpSpPr>
          <a:xfrm>
            <a:off x="-499200" y="4472640"/>
            <a:ext cx="5229600" cy="3959520"/>
            <a:chOff x="-374400" y="3354480"/>
            <a:chExt cx="3922200" cy="2969640"/>
          </a:xfrm>
        </p:grpSpPr>
        <p:grpSp>
          <p:nvGrpSpPr>
            <p:cNvPr id="1371" name="Google Shape;1487;p38"/>
            <p:cNvGrpSpPr/>
            <p:nvPr/>
          </p:nvGrpSpPr>
          <p:grpSpPr>
            <a:xfrm>
              <a:off x="1853640" y="4445640"/>
              <a:ext cx="1694160" cy="1359720"/>
              <a:chOff x="1853640" y="4445640"/>
              <a:chExt cx="1694160" cy="1359720"/>
            </a:xfrm>
          </p:grpSpPr>
          <p:sp>
            <p:nvSpPr>
              <p:cNvPr id="1372"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73"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74"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sp>
        <p:nvSpPr>
          <p:cNvPr id="1375" name="PlaceHolder 3"/>
          <p:cNvSpPr>
            <a:spLocks noGrp="1"/>
          </p:cNvSpPr>
          <p:nvPr>
            <p:ph type="title"/>
          </p:nvPr>
        </p:nvSpPr>
        <p:spPr>
          <a:xfrm>
            <a:off x="965280" y="2768640"/>
            <a:ext cx="7261920" cy="1043040"/>
          </a:xfrm>
          <a:prstGeom prst="rect">
            <a:avLst/>
          </a:prstGeom>
          <a:noFill/>
          <a:ln w="0">
            <a:noFill/>
          </a:ln>
        </p:spPr>
        <p:txBody>
          <a:bodyPr lIns="121920" tIns="121920" rIns="121920" bIns="121920" anchor="ctr">
            <a:noAutofit/>
          </a:bodyPr>
          <a:lstStyle/>
          <a:p>
            <a:pPr>
              <a:tabLst>
                <a:tab pos="0" algn="l"/>
              </a:tabLst>
            </a:pPr>
            <a:r>
              <a:rPr lang="en" sz="3733" b="1" spc="-1" dirty="0">
                <a:solidFill>
                  <a:schemeClr val="tx1">
                    <a:lumMod val="75000"/>
                    <a:lumOff val="25000"/>
                  </a:schemeClr>
                </a:solidFill>
                <a:latin typeface="IBM Plex Mono"/>
                <a:ea typeface="IBM Plex Mono"/>
              </a:rPr>
              <a:t>CONCEPTUAL BLENDING</a:t>
            </a:r>
            <a:r>
              <a:rPr lang="en" sz="3733" b="1" spc="-1" dirty="0">
                <a:solidFill>
                  <a:schemeClr val="dk2"/>
                </a:solidFill>
                <a:latin typeface="IBM Plex Mono"/>
                <a:ea typeface="IBM Plex Mono"/>
              </a:rPr>
              <a:t> AS A CREATIVE MUSIC SYSTEM</a:t>
            </a:r>
            <a:endParaRPr lang="fr-FR" sz="3733" spc="-1" dirty="0">
              <a:solidFill>
                <a:schemeClr val="dk1"/>
              </a:solidFill>
              <a:latin typeface="Arial"/>
            </a:endParaRPr>
          </a:p>
        </p:txBody>
      </p:sp>
      <p:grpSp>
        <p:nvGrpSpPr>
          <p:cNvPr id="1376" name="Google Shape;1492;p38"/>
          <p:cNvGrpSpPr/>
          <p:nvPr/>
        </p:nvGrpSpPr>
        <p:grpSpPr>
          <a:xfrm>
            <a:off x="8650080" y="-1734720"/>
            <a:ext cx="5690400" cy="8887200"/>
            <a:chOff x="6487560" y="-1301040"/>
            <a:chExt cx="4267800" cy="6665400"/>
          </a:xfrm>
        </p:grpSpPr>
        <p:sp>
          <p:nvSpPr>
            <p:cNvPr id="1377"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78"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79"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0"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1"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1382" name="Google Shape;1499;p38"/>
            <p:cNvGrpSpPr/>
            <p:nvPr/>
          </p:nvGrpSpPr>
          <p:grpSpPr>
            <a:xfrm>
              <a:off x="8232840" y="4254480"/>
              <a:ext cx="708120" cy="707760"/>
              <a:chOff x="8232840" y="4254480"/>
              <a:chExt cx="708120" cy="707760"/>
            </a:xfrm>
          </p:grpSpPr>
          <p:sp>
            <p:nvSpPr>
              <p:cNvPr id="1383"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4"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5"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6"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7"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8"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389"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390" name="Google Shape;1507;p38"/>
            <p:cNvGrpSpPr/>
            <p:nvPr/>
          </p:nvGrpSpPr>
          <p:grpSpPr>
            <a:xfrm>
              <a:off x="8999280" y="3354480"/>
              <a:ext cx="457920" cy="457200"/>
              <a:chOff x="8999280" y="3354480"/>
              <a:chExt cx="457920" cy="457200"/>
            </a:xfrm>
          </p:grpSpPr>
          <p:sp>
            <p:nvSpPr>
              <p:cNvPr id="1391"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2"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3"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4"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5"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6"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397"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grpSp>
        <p:grpSp>
          <p:nvGrpSpPr>
            <p:cNvPr id="1398" name="Google Shape;1515;p38"/>
            <p:cNvGrpSpPr/>
            <p:nvPr/>
          </p:nvGrpSpPr>
          <p:grpSpPr>
            <a:xfrm>
              <a:off x="8146800" y="539640"/>
              <a:ext cx="207720" cy="207720"/>
              <a:chOff x="8146800" y="539640"/>
              <a:chExt cx="207720" cy="207720"/>
            </a:xfrm>
          </p:grpSpPr>
          <p:sp>
            <p:nvSpPr>
              <p:cNvPr id="1399"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00"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grpSp>
          <p:nvGrpSpPr>
            <p:cNvPr id="1401" name="Google Shape;1518;p38"/>
            <p:cNvGrpSpPr/>
            <p:nvPr/>
          </p:nvGrpSpPr>
          <p:grpSpPr>
            <a:xfrm>
              <a:off x="7554240" y="2467800"/>
              <a:ext cx="207720" cy="207720"/>
              <a:chOff x="7554240" y="2467800"/>
              <a:chExt cx="207720" cy="207720"/>
            </a:xfrm>
          </p:grpSpPr>
          <p:sp>
            <p:nvSpPr>
              <p:cNvPr id="1402"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03"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sp>
          <p:nvSpPr>
            <p:cNvPr id="1404"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69600" bIns="69600" anchor="ctr">
              <a:noAutofit/>
            </a:bodyPr>
            <a:lstStyle/>
            <a:p>
              <a:pPr defTabSz="1219170">
                <a:tabLst>
                  <a:tab pos="0" algn="l"/>
                </a:tabLst>
              </a:pPr>
              <a:endParaRPr lang="en-US" sz="2400" spc="-1">
                <a:solidFill>
                  <a:srgbClr val="000000"/>
                </a:solidFill>
                <a:latin typeface="OpenSymbol"/>
              </a:endParaRPr>
            </a:p>
          </p:txBody>
        </p:sp>
      </p:grpSp>
      <p:grpSp>
        <p:nvGrpSpPr>
          <p:cNvPr id="1405" name="Google Shape;1522;p38"/>
          <p:cNvGrpSpPr/>
          <p:nvPr/>
        </p:nvGrpSpPr>
        <p:grpSpPr>
          <a:xfrm>
            <a:off x="1061280" y="4026240"/>
            <a:ext cx="6078720" cy="178560"/>
            <a:chOff x="795960" y="3019680"/>
            <a:chExt cx="4559040" cy="133920"/>
          </a:xfrm>
        </p:grpSpPr>
        <p:sp>
          <p:nvSpPr>
            <p:cNvPr id="1406"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3360" bIns="63360" anchor="ctr">
              <a:noAutofit/>
            </a:bodyPr>
            <a:lstStyle/>
            <a:p>
              <a:pPr defTabSz="1219170">
                <a:tabLst>
                  <a:tab pos="0" algn="l"/>
                </a:tabLst>
              </a:pPr>
              <a:endParaRPr lang="en-US" sz="2400" spc="-1">
                <a:solidFill>
                  <a:srgbClr val="000000"/>
                </a:solidFill>
                <a:latin typeface="OpenSymbol"/>
              </a:endParaRPr>
            </a:p>
          </p:txBody>
        </p:sp>
        <p:cxnSp>
          <p:nvCxnSpPr>
            <p:cNvPr id="1407" name="Google Shape;1524;p38"/>
            <p:cNvCxnSpPr/>
            <p:nvPr/>
          </p:nvCxnSpPr>
          <p:spPr>
            <a:xfrm>
              <a:off x="795960" y="3086640"/>
              <a:ext cx="4463280" cy="360"/>
            </a:xfrm>
            <a:prstGeom prst="straightConnector1">
              <a:avLst/>
            </a:prstGeom>
            <a:ln w="9525">
              <a:solidFill>
                <a:srgbClr val="0C0A9E"/>
              </a:solidFill>
              <a:round/>
            </a:ln>
          </p:spPr>
        </p:cxnSp>
        <p:sp>
          <p:nvSpPr>
            <p:cNvPr id="1408"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pic>
        <p:nvPicPr>
          <p:cNvPr id="2" name="Catalonia — El Cant Dels Ocells [MIDIfind.com]">
            <a:hlinkClick r:id="" action="ppaction://media"/>
            <a:extLst>
              <a:ext uri="{FF2B5EF4-FFF2-40B4-BE49-F238E27FC236}">
                <a16:creationId xmlns:a16="http://schemas.microsoft.com/office/drawing/2014/main" id="{3682B7F2-13A6-D605-ABB5-D4EBC95E01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6400" y="4204800"/>
            <a:ext cx="812800" cy="812800"/>
          </a:xfrm>
          <a:prstGeom prst="rect">
            <a:avLst/>
          </a:prstGeom>
        </p:spPr>
      </p:pic>
      <p:sp>
        <p:nvSpPr>
          <p:cNvPr id="3" name="PlaceHolder 2">
            <a:extLst>
              <a:ext uri="{FF2B5EF4-FFF2-40B4-BE49-F238E27FC236}">
                <a16:creationId xmlns:a16="http://schemas.microsoft.com/office/drawing/2014/main" id="{4CBE4A91-87CA-9306-F778-D264FE74102A}"/>
              </a:ext>
            </a:extLst>
          </p:cNvPr>
          <p:cNvSpPr txBox="1">
            <a:spLocks/>
          </p:cNvSpPr>
          <p:nvPr/>
        </p:nvSpPr>
        <p:spPr>
          <a:xfrm>
            <a:off x="8851437" y="4448400"/>
            <a:ext cx="1340640" cy="320320"/>
          </a:xfrm>
          <a:prstGeom prst="rect">
            <a:avLst/>
          </a:prstGeom>
          <a:noFill/>
          <a:ln w="0">
            <a:noFill/>
          </a:ln>
        </p:spPr>
        <p:txBody>
          <a:bodyPr lIns="121920" tIns="121920" rIns="121920" bIns="1219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0" algn="ctr" defTabSz="1219170">
              <a:spcBef>
                <a:spcPts val="1333"/>
              </a:spcBef>
              <a:buNone/>
            </a:pPr>
            <a:r>
              <a:rPr lang="en-US" sz="1867" spc="-1" dirty="0">
                <a:solidFill>
                  <a:srgbClr val="1D1D1D"/>
                </a:solidFill>
                <a:latin typeface="Poppins"/>
                <a:ea typeface="Poppins"/>
              </a:rPr>
              <a:t>El cant dels </a:t>
            </a:r>
            <a:r>
              <a:rPr lang="en-US" sz="1867" spc="-1" dirty="0" err="1">
                <a:solidFill>
                  <a:srgbClr val="1D1D1D"/>
                </a:solidFill>
                <a:latin typeface="Poppins"/>
                <a:ea typeface="Poppins"/>
              </a:rPr>
              <a:t>ocells</a:t>
            </a:r>
            <a:endParaRPr lang="en-US" sz="1867" spc="-1" dirty="0">
              <a:solidFill>
                <a:srgbClr val="1D1D1D"/>
              </a:solidFill>
              <a:latin typeface="Poppins"/>
              <a:ea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7B34F85B-284F-49F5-B34E-CC0F1AFC5E36}"/>
              </a:ext>
            </a:extLst>
          </p:cNvPr>
          <p:cNvPicPr>
            <a:picLocks noChangeAspect="1"/>
          </p:cNvPicPr>
          <p:nvPr/>
        </p:nvPicPr>
        <p:blipFill>
          <a:blip r:embed="rId2"/>
          <a:stretch>
            <a:fillRect/>
          </a:stretch>
        </p:blipFill>
        <p:spPr>
          <a:xfrm>
            <a:off x="9227792" y="161326"/>
            <a:ext cx="1251335" cy="1357509"/>
          </a:xfrm>
          <a:prstGeom prst="rect">
            <a:avLst/>
          </a:prstGeom>
        </p:spPr>
      </p:pic>
      <p:grpSp>
        <p:nvGrpSpPr>
          <p:cNvPr id="51" name="Group 50">
            <a:extLst>
              <a:ext uri="{FF2B5EF4-FFF2-40B4-BE49-F238E27FC236}">
                <a16:creationId xmlns:a16="http://schemas.microsoft.com/office/drawing/2014/main" id="{3012A972-34B9-4C49-9AB5-D3D334AFE8C5}"/>
              </a:ext>
            </a:extLst>
          </p:cNvPr>
          <p:cNvGrpSpPr/>
          <p:nvPr/>
        </p:nvGrpSpPr>
        <p:grpSpPr>
          <a:xfrm>
            <a:off x="6380100" y="367868"/>
            <a:ext cx="2873544" cy="2667178"/>
            <a:chOff x="1426002" y="335025"/>
            <a:chExt cx="2873544" cy="2667178"/>
          </a:xfrm>
        </p:grpSpPr>
        <p:pic>
          <p:nvPicPr>
            <p:cNvPr id="18" name="Picture 17" descr="A picture containing ball, athletic game, tennis&#10;&#10;Description automatically generated">
              <a:extLst>
                <a:ext uri="{FF2B5EF4-FFF2-40B4-BE49-F238E27FC236}">
                  <a16:creationId xmlns:a16="http://schemas.microsoft.com/office/drawing/2014/main" id="{1F746CEC-29B7-4126-BBCA-32DEFC9270ED}"/>
                </a:ext>
              </a:extLst>
            </p:cNvPr>
            <p:cNvPicPr>
              <a:picLocks noChangeAspect="1"/>
            </p:cNvPicPr>
            <p:nvPr/>
          </p:nvPicPr>
          <p:blipFill>
            <a:blip r:embed="rId3"/>
            <a:stretch>
              <a:fillRect/>
            </a:stretch>
          </p:blipFill>
          <p:spPr>
            <a:xfrm>
              <a:off x="1632611" y="909235"/>
              <a:ext cx="1849214" cy="1577375"/>
            </a:xfrm>
            <a:prstGeom prst="rect">
              <a:avLst/>
            </a:prstGeom>
          </p:spPr>
        </p:pic>
        <p:sp>
          <p:nvSpPr>
            <p:cNvPr id="23" name="TextBox 22">
              <a:extLst>
                <a:ext uri="{FF2B5EF4-FFF2-40B4-BE49-F238E27FC236}">
                  <a16:creationId xmlns:a16="http://schemas.microsoft.com/office/drawing/2014/main" id="{50D1AA89-19A7-407A-914D-BAA19178327F}"/>
                </a:ext>
              </a:extLst>
            </p:cNvPr>
            <p:cNvSpPr txBox="1"/>
            <p:nvPr/>
          </p:nvSpPr>
          <p:spPr>
            <a:xfrm>
              <a:off x="1544662" y="335025"/>
              <a:ext cx="2313518" cy="369332"/>
            </a:xfrm>
            <a:prstGeom prst="rect">
              <a:avLst/>
            </a:prstGeom>
            <a:noFill/>
          </p:spPr>
          <p:txBody>
            <a:bodyPr wrap="none" rtlCol="0">
              <a:spAutoFit/>
            </a:bodyPr>
            <a:lstStyle/>
            <a:p>
              <a:r>
                <a:rPr lang="en-US" dirty="0"/>
                <a:t>Planets             Atom</a:t>
              </a:r>
              <a:endParaRPr lang="en-GB" dirty="0"/>
            </a:p>
          </p:txBody>
        </p:sp>
        <p:sp>
          <p:nvSpPr>
            <p:cNvPr id="24" name="TextBox 23">
              <a:extLst>
                <a:ext uri="{FF2B5EF4-FFF2-40B4-BE49-F238E27FC236}">
                  <a16:creationId xmlns:a16="http://schemas.microsoft.com/office/drawing/2014/main" id="{D02FC667-E3C5-4F10-B83B-6FDA720ECC4B}"/>
                </a:ext>
              </a:extLst>
            </p:cNvPr>
            <p:cNvSpPr txBox="1"/>
            <p:nvPr/>
          </p:nvSpPr>
          <p:spPr>
            <a:xfrm>
              <a:off x="1426002" y="2632871"/>
              <a:ext cx="2873544" cy="369332"/>
            </a:xfrm>
            <a:prstGeom prst="rect">
              <a:avLst/>
            </a:prstGeom>
            <a:noFill/>
          </p:spPr>
          <p:txBody>
            <a:bodyPr wrap="none" rtlCol="0">
              <a:spAutoFit/>
            </a:bodyPr>
            <a:lstStyle/>
            <a:p>
              <a:r>
                <a:rPr lang="en-US" dirty="0"/>
                <a:t>Rutherford’s atomic model</a:t>
              </a:r>
              <a:endParaRPr lang="en-GB" dirty="0"/>
            </a:p>
          </p:txBody>
        </p:sp>
        <p:cxnSp>
          <p:nvCxnSpPr>
            <p:cNvPr id="36" name="Straight Arrow Connector 35">
              <a:extLst>
                <a:ext uri="{FF2B5EF4-FFF2-40B4-BE49-F238E27FC236}">
                  <a16:creationId xmlns:a16="http://schemas.microsoft.com/office/drawing/2014/main" id="{9740E44C-2900-4336-AC61-E9D5CAABC9CC}"/>
                </a:ext>
              </a:extLst>
            </p:cNvPr>
            <p:cNvCxnSpPr>
              <a:cxnSpLocks/>
            </p:cNvCxnSpPr>
            <p:nvPr/>
          </p:nvCxnSpPr>
          <p:spPr>
            <a:xfrm>
              <a:off x="1987891" y="693185"/>
              <a:ext cx="227781"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4EE223EF-ABF1-4D41-B1A1-0D4FD226CEAF}"/>
                </a:ext>
              </a:extLst>
            </p:cNvPr>
            <p:cNvCxnSpPr>
              <a:cxnSpLocks/>
            </p:cNvCxnSpPr>
            <p:nvPr/>
          </p:nvCxnSpPr>
          <p:spPr>
            <a:xfrm flipH="1">
              <a:off x="2844138" y="695969"/>
              <a:ext cx="199412"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3" name="Group 52">
            <a:extLst>
              <a:ext uri="{FF2B5EF4-FFF2-40B4-BE49-F238E27FC236}">
                <a16:creationId xmlns:a16="http://schemas.microsoft.com/office/drawing/2014/main" id="{586F4F64-0A24-49A2-9308-527144F4E40D}"/>
              </a:ext>
            </a:extLst>
          </p:cNvPr>
          <p:cNvGrpSpPr/>
          <p:nvPr/>
        </p:nvGrpSpPr>
        <p:grpSpPr>
          <a:xfrm>
            <a:off x="2319740" y="3561042"/>
            <a:ext cx="2428935" cy="3046441"/>
            <a:chOff x="795739" y="3561041"/>
            <a:chExt cx="2428935" cy="3046441"/>
          </a:xfrm>
        </p:grpSpPr>
        <p:pic>
          <p:nvPicPr>
            <p:cNvPr id="9" name="Picture 8" descr="A knife with a black handle&#10;&#10;Description automatically generated with low confidence">
              <a:extLst>
                <a:ext uri="{FF2B5EF4-FFF2-40B4-BE49-F238E27FC236}">
                  <a16:creationId xmlns:a16="http://schemas.microsoft.com/office/drawing/2014/main" id="{41302914-3673-4E0D-956C-37D97D6E3EC7}"/>
                </a:ext>
              </a:extLst>
            </p:cNvPr>
            <p:cNvPicPr>
              <a:picLocks noChangeAspect="1"/>
            </p:cNvPicPr>
            <p:nvPr/>
          </p:nvPicPr>
          <p:blipFill>
            <a:blip r:embed="rId4"/>
            <a:stretch>
              <a:fillRect/>
            </a:stretch>
          </p:blipFill>
          <p:spPr>
            <a:xfrm>
              <a:off x="1017848" y="4521755"/>
              <a:ext cx="1856022" cy="1546685"/>
            </a:xfrm>
            <a:prstGeom prst="rect">
              <a:avLst/>
            </a:prstGeom>
          </p:spPr>
        </p:pic>
        <p:sp>
          <p:nvSpPr>
            <p:cNvPr id="25" name="TextBox 24">
              <a:extLst>
                <a:ext uri="{FF2B5EF4-FFF2-40B4-BE49-F238E27FC236}">
                  <a16:creationId xmlns:a16="http://schemas.microsoft.com/office/drawing/2014/main" id="{28D68044-171A-48FA-AA71-46B3FDCF12C9}"/>
                </a:ext>
              </a:extLst>
            </p:cNvPr>
            <p:cNvSpPr txBox="1"/>
            <p:nvPr/>
          </p:nvSpPr>
          <p:spPr>
            <a:xfrm>
              <a:off x="795739" y="3561041"/>
              <a:ext cx="2428935" cy="369332"/>
            </a:xfrm>
            <a:prstGeom prst="rect">
              <a:avLst/>
            </a:prstGeom>
            <a:noFill/>
          </p:spPr>
          <p:txBody>
            <a:bodyPr wrap="none" rtlCol="0">
              <a:spAutoFit/>
            </a:bodyPr>
            <a:lstStyle/>
            <a:p>
              <a:r>
                <a:rPr lang="en-US" dirty="0"/>
                <a:t>Toothbrush    </a:t>
              </a:r>
              <a:r>
                <a:rPr lang="en-US" dirty="0" err="1"/>
                <a:t>Jacknife</a:t>
              </a:r>
              <a:endParaRPr lang="en-GB" dirty="0"/>
            </a:p>
          </p:txBody>
        </p:sp>
        <p:sp>
          <p:nvSpPr>
            <p:cNvPr id="26" name="TextBox 25">
              <a:extLst>
                <a:ext uri="{FF2B5EF4-FFF2-40B4-BE49-F238E27FC236}">
                  <a16:creationId xmlns:a16="http://schemas.microsoft.com/office/drawing/2014/main" id="{D2ED0B6A-631F-420B-9CAE-BACA7A93757B}"/>
                </a:ext>
              </a:extLst>
            </p:cNvPr>
            <p:cNvSpPr txBox="1"/>
            <p:nvPr/>
          </p:nvSpPr>
          <p:spPr>
            <a:xfrm>
              <a:off x="1017848" y="6238150"/>
              <a:ext cx="2095445" cy="369332"/>
            </a:xfrm>
            <a:prstGeom prst="rect">
              <a:avLst/>
            </a:prstGeom>
            <a:noFill/>
          </p:spPr>
          <p:txBody>
            <a:bodyPr wrap="none" rtlCol="0">
              <a:spAutoFit/>
            </a:bodyPr>
            <a:lstStyle/>
            <a:p>
              <a:r>
                <a:rPr lang="en-US" dirty="0"/>
                <a:t>Folding toothbrush</a:t>
              </a:r>
              <a:endParaRPr lang="en-GB" dirty="0"/>
            </a:p>
          </p:txBody>
        </p:sp>
        <p:cxnSp>
          <p:nvCxnSpPr>
            <p:cNvPr id="40" name="Straight Arrow Connector 39">
              <a:extLst>
                <a:ext uri="{FF2B5EF4-FFF2-40B4-BE49-F238E27FC236}">
                  <a16:creationId xmlns:a16="http://schemas.microsoft.com/office/drawing/2014/main" id="{2F5EEE6F-10B3-4EEE-826C-06F51299BC79}"/>
                </a:ext>
              </a:extLst>
            </p:cNvPr>
            <p:cNvCxnSpPr>
              <a:cxnSpLocks/>
            </p:cNvCxnSpPr>
            <p:nvPr/>
          </p:nvCxnSpPr>
          <p:spPr>
            <a:xfrm>
              <a:off x="1361270" y="4020714"/>
              <a:ext cx="227781"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49B9A8A-9F10-49A9-9112-F3825D8E6F97}"/>
                </a:ext>
              </a:extLst>
            </p:cNvPr>
            <p:cNvCxnSpPr>
              <a:cxnSpLocks/>
            </p:cNvCxnSpPr>
            <p:nvPr/>
          </p:nvCxnSpPr>
          <p:spPr>
            <a:xfrm flipH="1">
              <a:off x="2189909" y="4016475"/>
              <a:ext cx="199412"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52" name="Group 51">
            <a:extLst>
              <a:ext uri="{FF2B5EF4-FFF2-40B4-BE49-F238E27FC236}">
                <a16:creationId xmlns:a16="http://schemas.microsoft.com/office/drawing/2014/main" id="{CA5A7B82-E485-40A4-B1A8-4A5853B2D161}"/>
              </a:ext>
            </a:extLst>
          </p:cNvPr>
          <p:cNvGrpSpPr/>
          <p:nvPr/>
        </p:nvGrpSpPr>
        <p:grpSpPr>
          <a:xfrm>
            <a:off x="2976313" y="367869"/>
            <a:ext cx="3063498" cy="2655811"/>
            <a:chOff x="4402019" y="338402"/>
            <a:chExt cx="3063498" cy="2655811"/>
          </a:xfrm>
        </p:grpSpPr>
        <p:pic>
          <p:nvPicPr>
            <p:cNvPr id="20" name="Picture 19" descr="Shape&#10;&#10;Description automatically generated with medium confidence">
              <a:extLst>
                <a:ext uri="{FF2B5EF4-FFF2-40B4-BE49-F238E27FC236}">
                  <a16:creationId xmlns:a16="http://schemas.microsoft.com/office/drawing/2014/main" id="{4A0B8893-7223-403C-BDD5-9A3159C46AE4}"/>
                </a:ext>
              </a:extLst>
            </p:cNvPr>
            <p:cNvPicPr>
              <a:picLocks noChangeAspect="1"/>
            </p:cNvPicPr>
            <p:nvPr/>
          </p:nvPicPr>
          <p:blipFill>
            <a:blip r:embed="rId5"/>
            <a:stretch>
              <a:fillRect/>
            </a:stretch>
          </p:blipFill>
          <p:spPr>
            <a:xfrm>
              <a:off x="4402019" y="989013"/>
              <a:ext cx="3063498" cy="1466158"/>
            </a:xfrm>
            <a:prstGeom prst="rect">
              <a:avLst/>
            </a:prstGeom>
          </p:spPr>
        </p:pic>
        <p:cxnSp>
          <p:nvCxnSpPr>
            <p:cNvPr id="38" name="Straight Arrow Connector 37">
              <a:extLst>
                <a:ext uri="{FF2B5EF4-FFF2-40B4-BE49-F238E27FC236}">
                  <a16:creationId xmlns:a16="http://schemas.microsoft.com/office/drawing/2014/main" id="{737FCCDE-7222-4148-9246-BA82464D8F87}"/>
                </a:ext>
              </a:extLst>
            </p:cNvPr>
            <p:cNvCxnSpPr>
              <a:cxnSpLocks/>
            </p:cNvCxnSpPr>
            <p:nvPr/>
          </p:nvCxnSpPr>
          <p:spPr>
            <a:xfrm>
              <a:off x="5290355" y="760710"/>
              <a:ext cx="227781"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4986B880-BCA1-48B6-99F8-DACB1CC34F16}"/>
                </a:ext>
              </a:extLst>
            </p:cNvPr>
            <p:cNvCxnSpPr>
              <a:cxnSpLocks/>
            </p:cNvCxnSpPr>
            <p:nvPr/>
          </p:nvCxnSpPr>
          <p:spPr>
            <a:xfrm flipH="1">
              <a:off x="6118997" y="756471"/>
              <a:ext cx="199412"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9411FA28-8231-44A2-8D84-25AFCA63C124}"/>
                </a:ext>
              </a:extLst>
            </p:cNvPr>
            <p:cNvSpPr txBox="1"/>
            <p:nvPr/>
          </p:nvSpPr>
          <p:spPr>
            <a:xfrm>
              <a:off x="4714067" y="338402"/>
              <a:ext cx="2608406" cy="369332"/>
            </a:xfrm>
            <a:prstGeom prst="rect">
              <a:avLst/>
            </a:prstGeom>
            <a:noFill/>
          </p:spPr>
          <p:txBody>
            <a:bodyPr wrap="none" rtlCol="0">
              <a:spAutoFit/>
            </a:bodyPr>
            <a:lstStyle/>
            <a:p>
              <a:r>
                <a:rPr lang="en-US" dirty="0"/>
                <a:t>Boat                    House</a:t>
              </a:r>
              <a:endParaRPr lang="en-GB" dirty="0"/>
            </a:p>
          </p:txBody>
        </p:sp>
        <p:sp>
          <p:nvSpPr>
            <p:cNvPr id="45" name="TextBox 44">
              <a:extLst>
                <a:ext uri="{FF2B5EF4-FFF2-40B4-BE49-F238E27FC236}">
                  <a16:creationId xmlns:a16="http://schemas.microsoft.com/office/drawing/2014/main" id="{A7A6E0F9-B90F-49FB-9FDB-3DC113D5AC4D}"/>
                </a:ext>
              </a:extLst>
            </p:cNvPr>
            <p:cNvSpPr txBox="1"/>
            <p:nvPr/>
          </p:nvSpPr>
          <p:spPr>
            <a:xfrm>
              <a:off x="5355937" y="2624881"/>
              <a:ext cx="1287532" cy="369332"/>
            </a:xfrm>
            <a:prstGeom prst="rect">
              <a:avLst/>
            </a:prstGeom>
            <a:noFill/>
          </p:spPr>
          <p:txBody>
            <a:bodyPr wrap="none" rtlCol="0">
              <a:spAutoFit/>
            </a:bodyPr>
            <a:lstStyle/>
            <a:p>
              <a:r>
                <a:rPr lang="en-US" dirty="0"/>
                <a:t>Boathouse</a:t>
              </a:r>
              <a:endParaRPr lang="en-GB" dirty="0"/>
            </a:p>
          </p:txBody>
        </p:sp>
      </p:grpSp>
      <p:grpSp>
        <p:nvGrpSpPr>
          <p:cNvPr id="54" name="Group 53">
            <a:extLst>
              <a:ext uri="{FF2B5EF4-FFF2-40B4-BE49-F238E27FC236}">
                <a16:creationId xmlns:a16="http://schemas.microsoft.com/office/drawing/2014/main" id="{0F08B974-19CA-408F-A17B-222DFF5251BD}"/>
              </a:ext>
            </a:extLst>
          </p:cNvPr>
          <p:cNvGrpSpPr/>
          <p:nvPr/>
        </p:nvGrpSpPr>
        <p:grpSpPr>
          <a:xfrm>
            <a:off x="5010062" y="3543274"/>
            <a:ext cx="2503648" cy="3064209"/>
            <a:chOff x="3486062" y="3543273"/>
            <a:chExt cx="2503648" cy="3064209"/>
          </a:xfrm>
        </p:grpSpPr>
        <p:pic>
          <p:nvPicPr>
            <p:cNvPr id="22" name="Picture 21" descr="A drawing of a horse&#10;&#10;Description automatically generated with medium confidence">
              <a:extLst>
                <a:ext uri="{FF2B5EF4-FFF2-40B4-BE49-F238E27FC236}">
                  <a16:creationId xmlns:a16="http://schemas.microsoft.com/office/drawing/2014/main" id="{4444E2E6-9C57-4E8F-A7E0-A36751D2EABB}"/>
                </a:ext>
              </a:extLst>
            </p:cNvPr>
            <p:cNvPicPr>
              <a:picLocks noChangeAspect="1"/>
            </p:cNvPicPr>
            <p:nvPr/>
          </p:nvPicPr>
          <p:blipFill rotWithShape="1">
            <a:blip r:embed="rId6"/>
            <a:srcRect b="10161"/>
            <a:stretch/>
          </p:blipFill>
          <p:spPr>
            <a:xfrm>
              <a:off x="3486062" y="4177568"/>
              <a:ext cx="2489557" cy="2387995"/>
            </a:xfrm>
            <a:prstGeom prst="rect">
              <a:avLst/>
            </a:prstGeom>
          </p:spPr>
        </p:pic>
        <p:cxnSp>
          <p:nvCxnSpPr>
            <p:cNvPr id="42" name="Straight Arrow Connector 41">
              <a:extLst>
                <a:ext uri="{FF2B5EF4-FFF2-40B4-BE49-F238E27FC236}">
                  <a16:creationId xmlns:a16="http://schemas.microsoft.com/office/drawing/2014/main" id="{23E1C39C-F88C-4C73-B3ED-33FEC0B10ADE}"/>
                </a:ext>
              </a:extLst>
            </p:cNvPr>
            <p:cNvCxnSpPr>
              <a:cxnSpLocks/>
            </p:cNvCxnSpPr>
            <p:nvPr/>
          </p:nvCxnSpPr>
          <p:spPr>
            <a:xfrm>
              <a:off x="4344219" y="3936489"/>
              <a:ext cx="227781"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9BEB1F9C-789D-45F8-AF31-0B2446A6053D}"/>
                </a:ext>
              </a:extLst>
            </p:cNvPr>
            <p:cNvCxnSpPr>
              <a:cxnSpLocks/>
            </p:cNvCxnSpPr>
            <p:nvPr/>
          </p:nvCxnSpPr>
          <p:spPr>
            <a:xfrm flipH="1">
              <a:off x="5069538" y="3932250"/>
              <a:ext cx="199412"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FBF59299-79C6-4D6E-A18B-26067B4F7C8D}"/>
                </a:ext>
              </a:extLst>
            </p:cNvPr>
            <p:cNvSpPr txBox="1"/>
            <p:nvPr/>
          </p:nvSpPr>
          <p:spPr>
            <a:xfrm>
              <a:off x="3753200" y="3543273"/>
              <a:ext cx="2236510" cy="369332"/>
            </a:xfrm>
            <a:prstGeom prst="rect">
              <a:avLst/>
            </a:prstGeom>
            <a:noFill/>
          </p:spPr>
          <p:txBody>
            <a:bodyPr wrap="none" rtlCol="0">
              <a:spAutoFit/>
            </a:bodyPr>
            <a:lstStyle/>
            <a:p>
              <a:r>
                <a:rPr lang="en-US" dirty="0"/>
                <a:t>Horse                Bird</a:t>
              </a:r>
              <a:endParaRPr lang="en-GB" dirty="0"/>
            </a:p>
          </p:txBody>
        </p:sp>
        <p:sp>
          <p:nvSpPr>
            <p:cNvPr id="48" name="TextBox 47">
              <a:extLst>
                <a:ext uri="{FF2B5EF4-FFF2-40B4-BE49-F238E27FC236}">
                  <a16:creationId xmlns:a16="http://schemas.microsoft.com/office/drawing/2014/main" id="{07E1FEE5-D01F-4D5C-9ACE-2BD43253F4D6}"/>
                </a:ext>
              </a:extLst>
            </p:cNvPr>
            <p:cNvSpPr txBox="1"/>
            <p:nvPr/>
          </p:nvSpPr>
          <p:spPr>
            <a:xfrm>
              <a:off x="4604154" y="6238150"/>
              <a:ext cx="1082348" cy="369332"/>
            </a:xfrm>
            <a:prstGeom prst="rect">
              <a:avLst/>
            </a:prstGeom>
            <a:noFill/>
          </p:spPr>
          <p:txBody>
            <a:bodyPr wrap="none" rtlCol="0">
              <a:spAutoFit/>
            </a:bodyPr>
            <a:lstStyle/>
            <a:p>
              <a:r>
                <a:rPr lang="en-US" dirty="0"/>
                <a:t>Pegasus</a:t>
              </a:r>
              <a:endParaRPr lang="en-GB" dirty="0"/>
            </a:p>
          </p:txBody>
        </p:sp>
      </p:grpSp>
      <p:grpSp>
        <p:nvGrpSpPr>
          <p:cNvPr id="55" name="Group 54">
            <a:extLst>
              <a:ext uri="{FF2B5EF4-FFF2-40B4-BE49-F238E27FC236}">
                <a16:creationId xmlns:a16="http://schemas.microsoft.com/office/drawing/2014/main" id="{2DEE47BD-8F66-40BE-80C6-86FA8277B200}"/>
              </a:ext>
            </a:extLst>
          </p:cNvPr>
          <p:cNvGrpSpPr/>
          <p:nvPr/>
        </p:nvGrpSpPr>
        <p:grpSpPr>
          <a:xfrm>
            <a:off x="8131949" y="3537157"/>
            <a:ext cx="2380247" cy="3069234"/>
            <a:chOff x="6607948" y="3537157"/>
            <a:chExt cx="2380247" cy="3069234"/>
          </a:xfrm>
        </p:grpSpPr>
        <p:pic>
          <p:nvPicPr>
            <p:cNvPr id="14" name="Picture 13">
              <a:extLst>
                <a:ext uri="{FF2B5EF4-FFF2-40B4-BE49-F238E27FC236}">
                  <a16:creationId xmlns:a16="http://schemas.microsoft.com/office/drawing/2014/main" id="{AB072728-6F23-4A32-AC58-1C9D1818E786}"/>
                </a:ext>
              </a:extLst>
            </p:cNvPr>
            <p:cNvPicPr>
              <a:picLocks noChangeAspect="1"/>
            </p:cNvPicPr>
            <p:nvPr/>
          </p:nvPicPr>
          <p:blipFill>
            <a:blip r:embed="rId7"/>
            <a:stretch>
              <a:fillRect/>
            </a:stretch>
          </p:blipFill>
          <p:spPr>
            <a:xfrm>
              <a:off x="6607948" y="3864805"/>
              <a:ext cx="1736124" cy="2521225"/>
            </a:xfrm>
            <a:prstGeom prst="rect">
              <a:avLst/>
            </a:prstGeom>
          </p:spPr>
        </p:pic>
        <p:cxnSp>
          <p:nvCxnSpPr>
            <p:cNvPr id="28" name="Straight Arrow Connector 27">
              <a:extLst>
                <a:ext uri="{FF2B5EF4-FFF2-40B4-BE49-F238E27FC236}">
                  <a16:creationId xmlns:a16="http://schemas.microsoft.com/office/drawing/2014/main" id="{A59DBEA6-9AC0-48B5-925C-E3B3BB887E22}"/>
                </a:ext>
              </a:extLst>
            </p:cNvPr>
            <p:cNvCxnSpPr>
              <a:cxnSpLocks/>
            </p:cNvCxnSpPr>
            <p:nvPr/>
          </p:nvCxnSpPr>
          <p:spPr>
            <a:xfrm>
              <a:off x="7067778" y="3909961"/>
              <a:ext cx="227781"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8059C23-67E2-407D-9B1C-FB0B1B1FC990}"/>
                </a:ext>
              </a:extLst>
            </p:cNvPr>
            <p:cNvCxnSpPr>
              <a:cxnSpLocks/>
            </p:cNvCxnSpPr>
            <p:nvPr/>
          </p:nvCxnSpPr>
          <p:spPr>
            <a:xfrm flipH="1">
              <a:off x="8039832" y="3911052"/>
              <a:ext cx="199412" cy="266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22DE9ABA-2B66-44F6-B880-365FAC7A1E0C}"/>
                </a:ext>
              </a:extLst>
            </p:cNvPr>
            <p:cNvSpPr txBox="1"/>
            <p:nvPr/>
          </p:nvSpPr>
          <p:spPr>
            <a:xfrm>
              <a:off x="6700389" y="3537157"/>
              <a:ext cx="2287806" cy="369332"/>
            </a:xfrm>
            <a:prstGeom prst="rect">
              <a:avLst/>
            </a:prstGeom>
            <a:noFill/>
          </p:spPr>
          <p:txBody>
            <a:bodyPr wrap="none" rtlCol="0">
              <a:spAutoFit/>
            </a:bodyPr>
            <a:lstStyle/>
            <a:p>
              <a:r>
                <a:rPr lang="en-US" dirty="0"/>
                <a:t>Human             Duck</a:t>
              </a:r>
              <a:endParaRPr lang="en-GB" dirty="0"/>
            </a:p>
          </p:txBody>
        </p:sp>
        <p:sp>
          <p:nvSpPr>
            <p:cNvPr id="49" name="TextBox 48">
              <a:extLst>
                <a:ext uri="{FF2B5EF4-FFF2-40B4-BE49-F238E27FC236}">
                  <a16:creationId xmlns:a16="http://schemas.microsoft.com/office/drawing/2014/main" id="{49C9C3D5-9936-4E81-BDC3-A6BA82FDCFBC}"/>
                </a:ext>
              </a:extLst>
            </p:cNvPr>
            <p:cNvSpPr txBox="1"/>
            <p:nvPr/>
          </p:nvSpPr>
          <p:spPr>
            <a:xfrm>
              <a:off x="6945013" y="6237059"/>
              <a:ext cx="1505540" cy="369332"/>
            </a:xfrm>
            <a:prstGeom prst="rect">
              <a:avLst/>
            </a:prstGeom>
            <a:noFill/>
          </p:spPr>
          <p:txBody>
            <a:bodyPr wrap="none" rtlCol="0">
              <a:spAutoFit/>
            </a:bodyPr>
            <a:lstStyle/>
            <a:p>
              <a:r>
                <a:rPr lang="en-US" dirty="0"/>
                <a:t>Donald Duck</a:t>
              </a:r>
              <a:endParaRPr lang="en-GB" dirty="0"/>
            </a:p>
          </p:txBody>
        </p:sp>
      </p:grpSp>
      <p:sp>
        <p:nvSpPr>
          <p:cNvPr id="50" name="Title 1">
            <a:extLst>
              <a:ext uri="{FF2B5EF4-FFF2-40B4-BE49-F238E27FC236}">
                <a16:creationId xmlns:a16="http://schemas.microsoft.com/office/drawing/2014/main" id="{5E611B46-3775-4CB8-BA17-CDE423E066F8}"/>
              </a:ext>
            </a:extLst>
          </p:cNvPr>
          <p:cNvSpPr>
            <a:spLocks noGrp="1"/>
          </p:cNvSpPr>
          <p:nvPr>
            <p:ph type="title"/>
          </p:nvPr>
        </p:nvSpPr>
        <p:spPr>
          <a:xfrm rot="16200000">
            <a:off x="628928" y="1341542"/>
            <a:ext cx="3296000" cy="1143000"/>
          </a:xfrm>
        </p:spPr>
        <p:txBody>
          <a:bodyPr>
            <a:normAutofit/>
          </a:bodyPr>
          <a:lstStyle/>
          <a:p>
            <a:r>
              <a:rPr lang="en-US" sz="3200" b="1" dirty="0">
                <a:solidFill>
                  <a:schemeClr val="tx2"/>
                </a:solidFill>
              </a:rPr>
              <a:t>Some Blends</a:t>
            </a:r>
            <a:endParaRPr lang="el-GR" sz="3200" b="1" dirty="0">
              <a:solidFill>
                <a:schemeClr val="tx2"/>
              </a:solidFill>
            </a:endParaRPr>
          </a:p>
        </p:txBody>
      </p:sp>
    </p:spTree>
    <p:extLst>
      <p:ext uri="{BB962C8B-B14F-4D97-AF65-F5344CB8AC3E}">
        <p14:creationId xmlns:p14="http://schemas.microsoft.com/office/powerpoint/2010/main" val="285002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D1B56-F124-B37E-B314-7DAB38B626B6}"/>
            </a:ext>
          </a:extLst>
        </p:cNvPr>
        <p:cNvGrpSpPr/>
        <p:nvPr/>
      </p:nvGrpSpPr>
      <p:grpSpPr>
        <a:xfrm>
          <a:off x="0" y="0"/>
          <a:ext cx="0" cy="0"/>
          <a:chOff x="0" y="0"/>
          <a:chExt cx="0" cy="0"/>
        </a:xfrm>
      </p:grpSpPr>
      <p:sp>
        <p:nvSpPr>
          <p:cNvPr id="1431" name="PlaceHolder 1">
            <a:extLst>
              <a:ext uri="{FF2B5EF4-FFF2-40B4-BE49-F238E27FC236}">
                <a16:creationId xmlns:a16="http://schemas.microsoft.com/office/drawing/2014/main" id="{7377BD3B-6398-A710-DB8C-B343EE354E41}"/>
              </a:ext>
            </a:extLst>
          </p:cNvPr>
          <p:cNvSpPr>
            <a:spLocks noGrp="1"/>
          </p:cNvSpPr>
          <p:nvPr>
            <p:ph type="title"/>
          </p:nvPr>
        </p:nvSpPr>
        <p:spPr>
          <a:xfrm>
            <a:off x="965280" y="597120"/>
            <a:ext cx="10273920" cy="761760"/>
          </a:xfrm>
          <a:prstGeom prst="rect">
            <a:avLst/>
          </a:prstGeom>
          <a:noFill/>
          <a:ln w="0">
            <a:noFill/>
          </a:ln>
        </p:spPr>
        <p:txBody>
          <a:bodyPr lIns="121920" tIns="121920" rIns="121920" bIns="121920" anchor="t">
            <a:normAutofit fontScale="90000"/>
          </a:bodyPr>
          <a:lstStyle/>
          <a:p>
            <a:pPr>
              <a:lnSpc>
                <a:spcPct val="100000"/>
              </a:lnSpc>
              <a:tabLst>
                <a:tab pos="0" algn="l"/>
              </a:tabLst>
            </a:pPr>
            <a:r>
              <a:rPr lang="en" sz="4000" b="1" spc="-1" dirty="0">
                <a:solidFill>
                  <a:schemeClr val="dk2"/>
                </a:solidFill>
                <a:latin typeface="IBM Plex Mono"/>
                <a:ea typeface="IBM Plex Mono"/>
              </a:rPr>
              <a:t>CONCEPTUAL BLENDING</a:t>
            </a:r>
            <a:endParaRPr lang="fr-FR" sz="4000" spc="-1" dirty="0">
              <a:solidFill>
                <a:schemeClr val="dk1"/>
              </a:solidFill>
              <a:latin typeface="Arial"/>
            </a:endParaRPr>
          </a:p>
        </p:txBody>
      </p:sp>
      <p:grpSp>
        <p:nvGrpSpPr>
          <p:cNvPr id="1434" name="Google Shape;1533;p39">
            <a:extLst>
              <a:ext uri="{FF2B5EF4-FFF2-40B4-BE49-F238E27FC236}">
                <a16:creationId xmlns:a16="http://schemas.microsoft.com/office/drawing/2014/main" id="{9E3FE3E2-10A4-7625-6CF4-A41DE3EBC742}"/>
              </a:ext>
            </a:extLst>
          </p:cNvPr>
          <p:cNvGrpSpPr/>
          <p:nvPr/>
        </p:nvGrpSpPr>
        <p:grpSpPr>
          <a:xfrm>
            <a:off x="-165120" y="5509920"/>
            <a:ext cx="6078240" cy="1520640"/>
            <a:chOff x="-123840" y="4132440"/>
            <a:chExt cx="4558680" cy="1140480"/>
          </a:xfrm>
        </p:grpSpPr>
        <p:grpSp>
          <p:nvGrpSpPr>
            <p:cNvPr id="1435" name="Google Shape;1534;p39">
              <a:extLst>
                <a:ext uri="{FF2B5EF4-FFF2-40B4-BE49-F238E27FC236}">
                  <a16:creationId xmlns:a16="http://schemas.microsoft.com/office/drawing/2014/main" id="{36883A20-1FFF-3827-DC54-BA6F54381A55}"/>
                </a:ext>
              </a:extLst>
            </p:cNvPr>
            <p:cNvGrpSpPr/>
            <p:nvPr/>
          </p:nvGrpSpPr>
          <p:grpSpPr>
            <a:xfrm>
              <a:off x="360" y="4132440"/>
              <a:ext cx="2307960" cy="1140480"/>
              <a:chOff x="360" y="4132440"/>
              <a:chExt cx="2307960" cy="1140480"/>
            </a:xfrm>
          </p:grpSpPr>
          <p:sp>
            <p:nvSpPr>
              <p:cNvPr id="1436" name="Google Shape;1535;p39">
                <a:extLst>
                  <a:ext uri="{FF2B5EF4-FFF2-40B4-BE49-F238E27FC236}">
                    <a16:creationId xmlns:a16="http://schemas.microsoft.com/office/drawing/2014/main" id="{054F2E2B-EA88-1674-4752-8A88ACE2C335}"/>
                  </a:ext>
                </a:extLst>
              </p:cNvPr>
              <p:cNvSpPr/>
              <p:nvPr/>
            </p:nvSpPr>
            <p:spPr>
              <a:xfrm rot="5400000">
                <a:off x="663480" y="362844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62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37" name="Google Shape;1536;p39">
                <a:extLst>
                  <a:ext uri="{FF2B5EF4-FFF2-40B4-BE49-F238E27FC236}">
                    <a16:creationId xmlns:a16="http://schemas.microsoft.com/office/drawing/2014/main" id="{93190D53-6AEF-D961-3DAD-28957A03F2A4}"/>
                  </a:ext>
                </a:extLst>
              </p:cNvPr>
              <p:cNvSpPr/>
              <p:nvPr/>
            </p:nvSpPr>
            <p:spPr>
              <a:xfrm rot="5400000">
                <a:off x="663840" y="3469320"/>
                <a:ext cx="981360" cy="2307600"/>
              </a:xfrm>
              <a:custGeom>
                <a:avLst/>
                <a:gdLst>
                  <a:gd name="textAreaLeft" fmla="*/ 0 w 981360"/>
                  <a:gd name="textAreaRight" fmla="*/ 981720 w 981360"/>
                  <a:gd name="textAreaTop" fmla="*/ 0 h 2307600"/>
                  <a:gd name="textAreaBottom" fmla="*/ 2307960 h 230760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EB9109"/>
                  </a:gs>
                  <a:gs pos="78000">
                    <a:srgbClr val="F5F8FF"/>
                  </a:gs>
                  <a:gs pos="100000">
                    <a:srgbClr val="F5F8FF"/>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438" name="Google Shape;1537;p39">
              <a:extLst>
                <a:ext uri="{FF2B5EF4-FFF2-40B4-BE49-F238E27FC236}">
                  <a16:creationId xmlns:a16="http://schemas.microsoft.com/office/drawing/2014/main" id="{95B115F1-68AC-F2A0-339F-B117DA426EF4}"/>
                </a:ext>
              </a:extLst>
            </p:cNvPr>
            <p:cNvGrpSpPr/>
            <p:nvPr/>
          </p:nvGrpSpPr>
          <p:grpSpPr>
            <a:xfrm>
              <a:off x="-123840" y="4386240"/>
              <a:ext cx="4558680" cy="133920"/>
              <a:chOff x="-123840" y="4386240"/>
              <a:chExt cx="4558680" cy="133920"/>
            </a:xfrm>
          </p:grpSpPr>
          <p:sp>
            <p:nvSpPr>
              <p:cNvPr id="1439" name="Google Shape;1538;p39">
                <a:extLst>
                  <a:ext uri="{FF2B5EF4-FFF2-40B4-BE49-F238E27FC236}">
                    <a16:creationId xmlns:a16="http://schemas.microsoft.com/office/drawing/2014/main" id="{DA788501-B34F-206E-11AC-5838385556F0}"/>
                  </a:ext>
                </a:extLst>
              </p:cNvPr>
              <p:cNvSpPr/>
              <p:nvPr/>
            </p:nvSpPr>
            <p:spPr>
              <a:xfrm>
                <a:off x="4300920" y="438624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3360" bIns="63360" anchor="ctr">
                <a:noAutofit/>
              </a:bodyPr>
              <a:lstStyle/>
              <a:p>
                <a:pPr defTabSz="1219170">
                  <a:tabLst>
                    <a:tab pos="0" algn="l"/>
                  </a:tabLst>
                </a:pPr>
                <a:endParaRPr lang="en-US" sz="2400" spc="-1">
                  <a:solidFill>
                    <a:srgbClr val="000000"/>
                  </a:solidFill>
                  <a:latin typeface="OpenSymbol"/>
                </a:endParaRPr>
              </a:p>
            </p:txBody>
          </p:sp>
          <p:cxnSp>
            <p:nvCxnSpPr>
              <p:cNvPr id="1440" name="Google Shape;1539;p39">
                <a:extLst>
                  <a:ext uri="{FF2B5EF4-FFF2-40B4-BE49-F238E27FC236}">
                    <a16:creationId xmlns:a16="http://schemas.microsoft.com/office/drawing/2014/main" id="{FE8237CB-AE99-531A-2E14-585DE6290E31}"/>
                  </a:ext>
                </a:extLst>
              </p:cNvPr>
              <p:cNvCxnSpPr/>
              <p:nvPr/>
            </p:nvCxnSpPr>
            <p:spPr>
              <a:xfrm>
                <a:off x="-123840" y="4453200"/>
                <a:ext cx="4462920" cy="360"/>
              </a:xfrm>
              <a:prstGeom prst="straightConnector1">
                <a:avLst/>
              </a:prstGeom>
              <a:ln w="9525">
                <a:solidFill>
                  <a:srgbClr val="0C0A9E"/>
                </a:solidFill>
                <a:round/>
              </a:ln>
            </p:spPr>
          </p:cxnSp>
          <p:sp>
            <p:nvSpPr>
              <p:cNvPr id="1441" name="Google Shape;1540;p39">
                <a:extLst>
                  <a:ext uri="{FF2B5EF4-FFF2-40B4-BE49-F238E27FC236}">
                    <a16:creationId xmlns:a16="http://schemas.microsoft.com/office/drawing/2014/main" id="{F41AE7AA-D810-C6BB-9948-0A4C3D491225}"/>
                  </a:ext>
                </a:extLst>
              </p:cNvPr>
              <p:cNvSpPr/>
              <p:nvPr/>
            </p:nvSpPr>
            <p:spPr>
              <a:xfrm>
                <a:off x="4331160" y="441648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grpSp>
      <p:cxnSp>
        <p:nvCxnSpPr>
          <p:cNvPr id="5" name="Straight Connector 4">
            <a:extLst>
              <a:ext uri="{FF2B5EF4-FFF2-40B4-BE49-F238E27FC236}">
                <a16:creationId xmlns:a16="http://schemas.microsoft.com/office/drawing/2014/main" id="{FC2652B1-55C3-9E65-DC61-BEF4FDB3897C}"/>
              </a:ext>
            </a:extLst>
          </p:cNvPr>
          <p:cNvCxnSpPr>
            <a:cxnSpLocks/>
          </p:cNvCxnSpPr>
          <p:nvPr/>
        </p:nvCxnSpPr>
        <p:spPr>
          <a:xfrm flipH="1">
            <a:off x="1557781" y="1957312"/>
            <a:ext cx="88350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4C7D64-119A-3456-5287-94B4776E5DB2}"/>
              </a:ext>
            </a:extLst>
          </p:cNvPr>
          <p:cNvSpPr txBox="1"/>
          <p:nvPr/>
        </p:nvSpPr>
        <p:spPr>
          <a:xfrm>
            <a:off x="2296973" y="3406055"/>
            <a:ext cx="7356691" cy="461665"/>
          </a:xfrm>
          <a:prstGeom prst="rect">
            <a:avLst/>
          </a:prstGeom>
          <a:noFill/>
        </p:spPr>
        <p:txBody>
          <a:bodyPr wrap="square">
            <a:spAutoFit/>
          </a:bodyPr>
          <a:lstStyle/>
          <a:p>
            <a:pPr defTabSz="1219170"/>
            <a:r>
              <a:rPr lang="en-US" sz="2400" dirty="0">
                <a:solidFill>
                  <a:srgbClr val="1D1D1D"/>
                </a:solidFill>
                <a:latin typeface="Arial"/>
                <a:hlinkClick r:id="rId2"/>
              </a:rPr>
              <a:t>https://ccm.web.auth.gr/blendedharmonisations.html</a:t>
            </a:r>
            <a:endParaRPr lang="en-US" sz="2400" dirty="0">
              <a:solidFill>
                <a:srgbClr val="1D1D1D"/>
              </a:solidFill>
              <a:latin typeface="Arial"/>
            </a:endParaRPr>
          </a:p>
        </p:txBody>
      </p:sp>
    </p:spTree>
    <p:extLst>
      <p:ext uri="{BB962C8B-B14F-4D97-AF65-F5344CB8AC3E}">
        <p14:creationId xmlns:p14="http://schemas.microsoft.com/office/powerpoint/2010/main" val="3577002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209800" y="892084"/>
            <a:ext cx="7086600" cy="147002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0A8A0"/>
                </a:solidFill>
                <a:latin typeface="Helvetica Neue"/>
                <a:ea typeface="+mj-ea"/>
                <a:cs typeface="+mj-cs"/>
              </a:defRPr>
            </a:lvl1pPr>
          </a:lstStyle>
          <a:p>
            <a:r>
              <a:rPr lang="en-US" sz="3200" dirty="0">
                <a:solidFill>
                  <a:schemeClr val="tx2"/>
                </a:solidFill>
              </a:rPr>
              <a:t>Blending in harmony</a:t>
            </a:r>
          </a:p>
        </p:txBody>
      </p:sp>
      <p:sp>
        <p:nvSpPr>
          <p:cNvPr id="5" name="Subtítulo 2"/>
          <p:cNvSpPr txBox="1">
            <a:spLocks/>
          </p:cNvSpPr>
          <p:nvPr/>
        </p:nvSpPr>
        <p:spPr>
          <a:xfrm>
            <a:off x="2209800" y="2207501"/>
            <a:ext cx="6400800" cy="4516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CHAMELEON  </a:t>
            </a:r>
            <a:r>
              <a:rPr lang="en-US" sz="2800" dirty="0" err="1"/>
              <a:t>harmonisation</a:t>
            </a:r>
            <a:r>
              <a:rPr lang="en-US" sz="2800" dirty="0"/>
              <a:t> assistant</a:t>
            </a:r>
          </a:p>
        </p:txBody>
      </p:sp>
      <p:pic>
        <p:nvPicPr>
          <p:cNvPr id="7" name="Picture 6" descr="system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2743200"/>
            <a:ext cx="8119605" cy="2552700"/>
          </a:xfrm>
          <a:prstGeom prst="rect">
            <a:avLst/>
          </a:prstGeom>
        </p:spPr>
      </p:pic>
    </p:spTree>
    <p:extLst>
      <p:ext uri="{BB962C8B-B14F-4D97-AF65-F5344CB8AC3E}">
        <p14:creationId xmlns:p14="http://schemas.microsoft.com/office/powerpoint/2010/main" val="60035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PlaceHolder 1"/>
          <p:cNvSpPr>
            <a:spLocks noGrp="1"/>
          </p:cNvSpPr>
          <p:nvPr>
            <p:ph type="title"/>
          </p:nvPr>
        </p:nvSpPr>
        <p:spPr>
          <a:xfrm>
            <a:off x="965280" y="1371840"/>
            <a:ext cx="2272800" cy="1320480"/>
          </a:xfrm>
          <a:prstGeom prst="rect">
            <a:avLst/>
          </a:prstGeom>
          <a:noFill/>
          <a:ln w="0">
            <a:noFill/>
          </a:ln>
        </p:spPr>
        <p:txBody>
          <a:bodyPr lIns="121920" tIns="121920" rIns="121920" bIns="121920" anchor="ctr">
            <a:normAutofit fontScale="90000"/>
          </a:bodyPr>
          <a:lstStyle/>
          <a:p>
            <a:pPr>
              <a:tabLst>
                <a:tab pos="0" algn="l"/>
              </a:tabLst>
            </a:pPr>
            <a:r>
              <a:rPr lang="en" sz="8266" b="1" spc="-1">
                <a:solidFill>
                  <a:schemeClr val="dk2"/>
                </a:solidFill>
                <a:latin typeface="Poppins"/>
                <a:ea typeface="Poppins"/>
              </a:rPr>
              <a:t>02</a:t>
            </a:r>
            <a:endParaRPr lang="fr-FR" sz="8266" spc="-1">
              <a:solidFill>
                <a:schemeClr val="dk1"/>
              </a:solidFill>
              <a:latin typeface="Arial"/>
            </a:endParaRPr>
          </a:p>
        </p:txBody>
      </p:sp>
      <p:sp>
        <p:nvSpPr>
          <p:cNvPr id="1443" name="PlaceHolder 2"/>
          <p:cNvSpPr>
            <a:spLocks noGrp="1"/>
          </p:cNvSpPr>
          <p:nvPr>
            <p:ph type="subTitle"/>
          </p:nvPr>
        </p:nvSpPr>
        <p:spPr>
          <a:xfrm>
            <a:off x="965280" y="4330560"/>
            <a:ext cx="7467360" cy="609120"/>
          </a:xfrm>
          <a:prstGeom prst="rect">
            <a:avLst/>
          </a:prstGeom>
          <a:noFill/>
          <a:ln w="0">
            <a:noFill/>
          </a:ln>
        </p:spPr>
        <p:txBody>
          <a:bodyPr lIns="121920" tIns="121920" rIns="121920" bIns="121920" anchor="t">
            <a:normAutofit/>
          </a:bodyPr>
          <a:lstStyle/>
          <a:p>
            <a:pPr indent="0" algn="ctr">
              <a:buNone/>
            </a:pPr>
            <a:r>
              <a:rPr lang="en-US" sz="1867" spc="-1" dirty="0">
                <a:solidFill>
                  <a:schemeClr val="dk1"/>
                </a:solidFill>
                <a:latin typeface="Poppins"/>
                <a:ea typeface="Poppins"/>
              </a:rPr>
              <a:t>Under the hood</a:t>
            </a:r>
          </a:p>
        </p:txBody>
      </p:sp>
      <p:grpSp>
        <p:nvGrpSpPr>
          <p:cNvPr id="1444" name="Google Shape;1485;p38"/>
          <p:cNvGrpSpPr/>
          <p:nvPr/>
        </p:nvGrpSpPr>
        <p:grpSpPr>
          <a:xfrm>
            <a:off x="-499200" y="4472640"/>
            <a:ext cx="5229600" cy="3959520"/>
            <a:chOff x="-374400" y="3354480"/>
            <a:chExt cx="3922200" cy="2969640"/>
          </a:xfrm>
        </p:grpSpPr>
        <p:grpSp>
          <p:nvGrpSpPr>
            <p:cNvPr id="1445" name="Google Shape;1487;p38"/>
            <p:cNvGrpSpPr/>
            <p:nvPr/>
          </p:nvGrpSpPr>
          <p:grpSpPr>
            <a:xfrm>
              <a:off x="1853640" y="4445640"/>
              <a:ext cx="1694160" cy="1359720"/>
              <a:chOff x="1853640" y="4445640"/>
              <a:chExt cx="1694160" cy="1359720"/>
            </a:xfrm>
          </p:grpSpPr>
          <p:sp>
            <p:nvSpPr>
              <p:cNvPr id="1446" name="Google Shape;1488;p38"/>
              <p:cNvSpPr/>
              <p:nvPr/>
            </p:nvSpPr>
            <p:spPr>
              <a:xfrm>
                <a:off x="2287440" y="4713840"/>
                <a:ext cx="1260360" cy="1091520"/>
              </a:xfrm>
              <a:custGeom>
                <a:avLst/>
                <a:gdLst>
                  <a:gd name="textAreaLeft" fmla="*/ 0 w 1260360"/>
                  <a:gd name="textAreaRight" fmla="*/ 1260720 w 1260360"/>
                  <a:gd name="textAreaTop" fmla="*/ 0 h 1091520"/>
                  <a:gd name="textAreaBottom" fmla="*/ 1091880 h 109152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47" name="Google Shape;1489;p38"/>
              <p:cNvSpPr/>
              <p:nvPr/>
            </p:nvSpPr>
            <p:spPr>
              <a:xfrm>
                <a:off x="2264040" y="44456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48" name="Google Shape;1490;p38"/>
              <p:cNvSpPr/>
              <p:nvPr/>
            </p:nvSpPr>
            <p:spPr>
              <a:xfrm>
                <a:off x="1853640" y="4713840"/>
                <a:ext cx="900360" cy="779760"/>
              </a:xfrm>
              <a:custGeom>
                <a:avLst/>
                <a:gdLst>
                  <a:gd name="textAreaLeft" fmla="*/ 0 w 900360"/>
                  <a:gd name="textAreaRight" fmla="*/ 900720 w 900360"/>
                  <a:gd name="textAreaTop" fmla="*/ 0 h 779760"/>
                  <a:gd name="textAreaBottom" fmla="*/ 780120 h 779760"/>
                </a:gdLst>
                <a:ahLst/>
                <a:cxnLst/>
                <a:rect l="textAreaLeft" t="textAreaTop" r="textAreaRight" b="textAreaBottom"/>
                <a:pathLst>
                  <a:path w="51285" h="44413">
                    <a:moveTo>
                      <a:pt x="12814" y="0"/>
                    </a:moveTo>
                    <a:lnTo>
                      <a:pt x="0" y="22199"/>
                    </a:lnTo>
                    <a:lnTo>
                      <a:pt x="12814" y="44413"/>
                    </a:lnTo>
                    <a:lnTo>
                      <a:pt x="38471" y="44413"/>
                    </a:lnTo>
                    <a:lnTo>
                      <a:pt x="51285" y="22199"/>
                    </a:lnTo>
                    <a:lnTo>
                      <a:pt x="38471" y="0"/>
                    </a:lnTo>
                    <a:close/>
                  </a:path>
                </a:pathLst>
              </a:custGeom>
              <a:gradFill rotWithShape="0">
                <a:gsLst>
                  <a:gs pos="0">
                    <a:srgbClr val="F5F8FF"/>
                  </a:gs>
                  <a:gs pos="22000">
                    <a:srgbClr val="F5F8FF"/>
                  </a:gs>
                  <a:gs pos="45000">
                    <a:srgbClr val="FFFFFF">
                      <a:alpha val="0"/>
                    </a:srgbClr>
                  </a:gs>
                  <a:gs pos="100000">
                    <a:srgbClr val="0C0A9E">
                      <a:alpha val="50000"/>
                    </a:srgbClr>
                  </a:gs>
                </a:gsLst>
                <a:lin ang="27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sp>
        <p:nvSpPr>
          <p:cNvPr id="1449" name="PlaceHolder 3"/>
          <p:cNvSpPr>
            <a:spLocks noGrp="1"/>
          </p:cNvSpPr>
          <p:nvPr>
            <p:ph type="title"/>
          </p:nvPr>
        </p:nvSpPr>
        <p:spPr>
          <a:xfrm>
            <a:off x="965280" y="2768640"/>
            <a:ext cx="7467360" cy="1116960"/>
          </a:xfrm>
          <a:prstGeom prst="rect">
            <a:avLst/>
          </a:prstGeom>
          <a:noFill/>
          <a:ln w="0">
            <a:noFill/>
          </a:ln>
        </p:spPr>
        <p:txBody>
          <a:bodyPr lIns="121920" tIns="121920" rIns="121920" bIns="121920" anchor="ctr">
            <a:normAutofit fontScale="90000"/>
          </a:bodyPr>
          <a:lstStyle/>
          <a:p>
            <a:pPr>
              <a:tabLst>
                <a:tab pos="0" algn="l"/>
              </a:tabLst>
            </a:pPr>
            <a:r>
              <a:rPr lang="en" sz="6667" b="1" spc="-1">
                <a:solidFill>
                  <a:schemeClr val="dk2"/>
                </a:solidFill>
                <a:latin typeface="IBM Plex Mono"/>
                <a:ea typeface="IBM Plex Mono"/>
              </a:rPr>
              <a:t>Functionality</a:t>
            </a:r>
            <a:endParaRPr lang="fr-FR" sz="6667" spc="-1">
              <a:solidFill>
                <a:schemeClr val="dk1"/>
              </a:solidFill>
              <a:latin typeface="Arial"/>
            </a:endParaRPr>
          </a:p>
        </p:txBody>
      </p:sp>
      <p:grpSp>
        <p:nvGrpSpPr>
          <p:cNvPr id="1450" name="Google Shape;1492;p38"/>
          <p:cNvGrpSpPr/>
          <p:nvPr/>
        </p:nvGrpSpPr>
        <p:grpSpPr>
          <a:xfrm>
            <a:off x="8650080" y="-1734720"/>
            <a:ext cx="5690400" cy="8887200"/>
            <a:chOff x="6487560" y="-1301040"/>
            <a:chExt cx="4267800" cy="6665400"/>
          </a:xfrm>
        </p:grpSpPr>
        <p:sp>
          <p:nvSpPr>
            <p:cNvPr id="1451" name="Google Shape;1493;p38"/>
            <p:cNvSpPr/>
            <p:nvPr/>
          </p:nvSpPr>
          <p:spPr>
            <a:xfrm>
              <a:off x="6727680" y="103320"/>
              <a:ext cx="4006080" cy="4748760"/>
            </a:xfrm>
            <a:custGeom>
              <a:avLst/>
              <a:gdLst>
                <a:gd name="textAreaLeft" fmla="*/ 0 w 4006080"/>
                <a:gd name="textAreaRight" fmla="*/ 4006440 w 4006080"/>
                <a:gd name="textAreaTop" fmla="*/ 0 h 4748760"/>
                <a:gd name="textAreaBottom" fmla="*/ 4749120 h 4748760"/>
              </a:gdLst>
              <a:ahLst/>
              <a:cxnLst/>
              <a:rect l="textAreaLeft" t="textAreaTop" r="textAreaRight" b="textAreaBottom"/>
              <a:pathLst>
                <a:path w="97678" h="115794">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2" name="Google Shape;1494;p38"/>
            <p:cNvSpPr/>
            <p:nvPr/>
          </p:nvSpPr>
          <p:spPr>
            <a:xfrm>
              <a:off x="7070400" y="81360"/>
              <a:ext cx="2925000" cy="3057480"/>
            </a:xfrm>
            <a:custGeom>
              <a:avLst/>
              <a:gdLst>
                <a:gd name="textAreaLeft" fmla="*/ 0 w 2925000"/>
                <a:gd name="textAreaRight" fmla="*/ 2925360 w 2925000"/>
                <a:gd name="textAreaTop" fmla="*/ 0 h 3057480"/>
                <a:gd name="textAreaBottom" fmla="*/ 3057840 h 3057480"/>
              </a:gdLst>
              <a:ahLst/>
              <a:cxnLst/>
              <a:rect l="textAreaLeft" t="textAreaTop" r="textAreaRight" b="textAreaBottom"/>
              <a:pathLst>
                <a:path w="71320" h="7455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3" name="Google Shape;1495;p38"/>
            <p:cNvSpPr/>
            <p:nvPr/>
          </p:nvSpPr>
          <p:spPr>
            <a:xfrm>
              <a:off x="7602480" y="245520"/>
              <a:ext cx="3152880" cy="5118840"/>
            </a:xfrm>
            <a:custGeom>
              <a:avLst/>
              <a:gdLst>
                <a:gd name="textAreaLeft" fmla="*/ 0 w 3152880"/>
                <a:gd name="textAreaRight" fmla="*/ 3153240 w 3152880"/>
                <a:gd name="textAreaTop" fmla="*/ 0 h 5118840"/>
                <a:gd name="textAreaBottom" fmla="*/ 5119200 h 5118840"/>
              </a:gdLst>
              <a:ahLst/>
              <a:cxnLst/>
              <a:rect l="textAreaLeft" t="textAreaTop" r="textAreaRight" b="textAreaBottom"/>
              <a:pathLst>
                <a:path w="76882" h="124813">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rotWithShape="0">
              <a:gsLst>
                <a:gs pos="0">
                  <a:srgbClr val="EB9109"/>
                </a:gs>
                <a:gs pos="78000">
                  <a:srgbClr val="F5F8FF"/>
                </a:gs>
                <a:gs pos="100000">
                  <a:srgbClr val="F5F8FF"/>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4" name="Google Shape;1496;p38"/>
            <p:cNvSpPr/>
            <p:nvPr/>
          </p:nvSpPr>
          <p:spPr>
            <a:xfrm>
              <a:off x="7235280" y="62244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rotWithShape="0">
              <a:gsLst>
                <a:gs pos="0">
                  <a:srgbClr val="9900FF">
                    <a:alpha val="47000"/>
                  </a:srgbClr>
                </a:gs>
                <a:gs pos="100000">
                  <a:srgbClr val="FFFFFF">
                    <a:alpha val="0"/>
                  </a:srgbClr>
                </a:gs>
              </a:gsLst>
              <a:lin ang="108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5" name="Google Shape;1497;p38"/>
            <p:cNvSpPr/>
            <p:nvPr/>
          </p:nvSpPr>
          <p:spPr>
            <a:xfrm>
              <a:off x="6933240" y="621360"/>
              <a:ext cx="1860120" cy="4595040"/>
            </a:xfrm>
            <a:custGeom>
              <a:avLst/>
              <a:gdLst>
                <a:gd name="textAreaLeft" fmla="*/ 0 w 1860120"/>
                <a:gd name="textAreaRight" fmla="*/ 1860480 w 1860120"/>
                <a:gd name="textAreaTop" fmla="*/ 0 h 4595040"/>
                <a:gd name="textAreaBottom" fmla="*/ 4595400 h 4595040"/>
              </a:gdLst>
              <a:ahLst/>
              <a:cxnLst/>
              <a:rect l="textAreaLeft" t="textAreaTop" r="textAreaRight" b="textAreaBottom"/>
              <a:pathLst>
                <a:path w="23937" h="5626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nvGrpSpPr>
            <p:cNvPr id="1456" name="Google Shape;1499;p38"/>
            <p:cNvGrpSpPr/>
            <p:nvPr/>
          </p:nvGrpSpPr>
          <p:grpSpPr>
            <a:xfrm>
              <a:off x="8232840" y="4254480"/>
              <a:ext cx="708120" cy="707760"/>
              <a:chOff x="8232840" y="4254480"/>
              <a:chExt cx="708120" cy="707760"/>
            </a:xfrm>
          </p:grpSpPr>
          <p:sp>
            <p:nvSpPr>
              <p:cNvPr id="1457" name="Google Shape;1500;p38"/>
              <p:cNvSpPr/>
              <p:nvPr/>
            </p:nvSpPr>
            <p:spPr>
              <a:xfrm rot="5400000">
                <a:off x="8691480" y="425448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8" name="Google Shape;1501;p38"/>
              <p:cNvSpPr/>
              <p:nvPr/>
            </p:nvSpPr>
            <p:spPr>
              <a:xfrm rot="5400000">
                <a:off x="8615160" y="433080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59" name="Google Shape;1502;p38"/>
              <p:cNvSpPr/>
              <p:nvPr/>
            </p:nvSpPr>
            <p:spPr>
              <a:xfrm rot="5400000">
                <a:off x="8538840" y="4407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0" name="Google Shape;1503;p38"/>
              <p:cNvSpPr/>
              <p:nvPr/>
            </p:nvSpPr>
            <p:spPr>
              <a:xfrm rot="5400000">
                <a:off x="8462160" y="4483440"/>
                <a:ext cx="249480" cy="249120"/>
              </a:xfrm>
              <a:custGeom>
                <a:avLst/>
                <a:gdLst>
                  <a:gd name="textAreaLeft" fmla="*/ 0 w 249480"/>
                  <a:gd name="textAreaRight" fmla="*/ 249840 w 249480"/>
                  <a:gd name="textAreaTop" fmla="*/ 0 h 249120"/>
                  <a:gd name="textAreaBottom" fmla="*/ 249480 h 2491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1" name="Google Shape;1504;p38"/>
              <p:cNvSpPr/>
              <p:nvPr/>
            </p:nvSpPr>
            <p:spPr>
              <a:xfrm rot="5400000">
                <a:off x="8385840" y="456012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2" name="Google Shape;1505;p38"/>
              <p:cNvSpPr/>
              <p:nvPr/>
            </p:nvSpPr>
            <p:spPr>
              <a:xfrm rot="5400000">
                <a:off x="8309520" y="4636800"/>
                <a:ext cx="249120" cy="249120"/>
              </a:xfrm>
              <a:custGeom>
                <a:avLst/>
                <a:gdLst>
                  <a:gd name="textAreaLeft" fmla="*/ 0 w 249120"/>
                  <a:gd name="textAreaRight" fmla="*/ 249480 w 249120"/>
                  <a:gd name="textAreaTop" fmla="*/ 0 h 249120"/>
                  <a:gd name="textAreaBottom" fmla="*/ 249480 h 2491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sp>
            <p:nvSpPr>
              <p:cNvPr id="1463" name="Google Shape;1506;p38"/>
              <p:cNvSpPr/>
              <p:nvPr/>
            </p:nvSpPr>
            <p:spPr>
              <a:xfrm rot="5400000">
                <a:off x="8232840" y="4712760"/>
                <a:ext cx="249480" cy="249480"/>
              </a:xfrm>
              <a:custGeom>
                <a:avLst/>
                <a:gdLst>
                  <a:gd name="textAreaLeft" fmla="*/ 0 w 249480"/>
                  <a:gd name="textAreaRight" fmla="*/ 249840 w 249480"/>
                  <a:gd name="textAreaTop" fmla="*/ 0 h 249480"/>
                  <a:gd name="textAreaBottom" fmla="*/ 249840 h 2494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21920" bIns="121920" anchor="ctr">
                <a:noAutofit/>
              </a:bodyPr>
              <a:lstStyle/>
              <a:p>
                <a:pPr defTabSz="1219170">
                  <a:tabLst>
                    <a:tab pos="0" algn="l"/>
                  </a:tabLst>
                </a:pPr>
                <a:endParaRPr lang="en-US" sz="2400" spc="-1">
                  <a:solidFill>
                    <a:srgbClr val="000000"/>
                  </a:solidFill>
                  <a:latin typeface="OpenSymbol"/>
                </a:endParaRPr>
              </a:p>
            </p:txBody>
          </p:sp>
        </p:grpSp>
        <p:grpSp>
          <p:nvGrpSpPr>
            <p:cNvPr id="1464" name="Google Shape;1507;p38"/>
            <p:cNvGrpSpPr/>
            <p:nvPr/>
          </p:nvGrpSpPr>
          <p:grpSpPr>
            <a:xfrm>
              <a:off x="8999280" y="3354480"/>
              <a:ext cx="457920" cy="457200"/>
              <a:chOff x="8999280" y="3354480"/>
              <a:chExt cx="457920" cy="457200"/>
            </a:xfrm>
          </p:grpSpPr>
          <p:sp>
            <p:nvSpPr>
              <p:cNvPr id="1465" name="Google Shape;1508;p38"/>
              <p:cNvSpPr/>
              <p:nvPr/>
            </p:nvSpPr>
            <p:spPr>
              <a:xfrm rot="5400000">
                <a:off x="9295920" y="335448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6" name="Google Shape;1509;p38"/>
              <p:cNvSpPr/>
              <p:nvPr/>
            </p:nvSpPr>
            <p:spPr>
              <a:xfrm rot="5400000">
                <a:off x="9246600" y="340344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5">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7" name="Google Shape;1510;p38"/>
              <p:cNvSpPr/>
              <p:nvPr/>
            </p:nvSpPr>
            <p:spPr>
              <a:xfrm rot="5400000">
                <a:off x="9197280" y="345312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4" y="0"/>
                    </a:moveTo>
                    <a:lnTo>
                      <a:pt x="1" y="8594"/>
                    </a:lnTo>
                    <a:lnTo>
                      <a:pt x="1403" y="9995"/>
                    </a:lnTo>
                    <a:lnTo>
                      <a:pt x="9996" y="1402"/>
                    </a:lnTo>
                    <a:lnTo>
                      <a:pt x="8594"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8" name="Google Shape;1511;p38"/>
              <p:cNvSpPr/>
              <p:nvPr/>
            </p:nvSpPr>
            <p:spPr>
              <a:xfrm rot="5400000">
                <a:off x="9147600" y="3502440"/>
                <a:ext cx="161280" cy="160920"/>
              </a:xfrm>
              <a:custGeom>
                <a:avLst/>
                <a:gdLst>
                  <a:gd name="textAreaLeft" fmla="*/ 0 w 161280"/>
                  <a:gd name="textAreaRight" fmla="*/ 161640 w 161280"/>
                  <a:gd name="textAreaTop" fmla="*/ 0 h 160920"/>
                  <a:gd name="textAreaBottom" fmla="*/ 161280 h 160920"/>
                </a:gdLst>
                <a:ahLst/>
                <a:cxnLst/>
                <a:rect l="textAreaLeft" t="textAreaTop" r="textAreaRight" b="textAreaBottom"/>
                <a:pathLst>
                  <a:path w="9995" h="9981">
                    <a:moveTo>
                      <a:pt x="8593" y="1"/>
                    </a:moveTo>
                    <a:lnTo>
                      <a:pt x="0" y="8579"/>
                    </a:lnTo>
                    <a:lnTo>
                      <a:pt x="1402" y="9980"/>
                    </a:lnTo>
                    <a:lnTo>
                      <a:pt x="9995" y="1387"/>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69" name="Google Shape;1512;p38"/>
              <p:cNvSpPr/>
              <p:nvPr/>
            </p:nvSpPr>
            <p:spPr>
              <a:xfrm rot="5400000">
                <a:off x="9098280" y="355176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6" h="9996">
                    <a:moveTo>
                      <a:pt x="8593" y="0"/>
                    </a:moveTo>
                    <a:lnTo>
                      <a:pt x="0" y="8593"/>
                    </a:lnTo>
                    <a:lnTo>
                      <a:pt x="1402" y="9995"/>
                    </a:lnTo>
                    <a:lnTo>
                      <a:pt x="9995" y="1402"/>
                    </a:lnTo>
                    <a:lnTo>
                      <a:pt x="8593" y="0"/>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70" name="Google Shape;1513;p38"/>
              <p:cNvSpPr/>
              <p:nvPr/>
            </p:nvSpPr>
            <p:spPr>
              <a:xfrm rot="5400000">
                <a:off x="9048960" y="3601440"/>
                <a:ext cx="160920" cy="160920"/>
              </a:xfrm>
              <a:custGeom>
                <a:avLst/>
                <a:gdLst>
                  <a:gd name="textAreaLeft" fmla="*/ 0 w 160920"/>
                  <a:gd name="textAreaRight" fmla="*/ 161280 w 160920"/>
                  <a:gd name="textAreaTop" fmla="*/ 0 h 160920"/>
                  <a:gd name="textAreaBottom" fmla="*/ 161280 h 160920"/>
                </a:gdLst>
                <a:ahLst/>
                <a:cxnLst/>
                <a:rect l="textAreaLeft" t="textAreaTop" r="textAreaRight" b="textAreaBottom"/>
                <a:pathLst>
                  <a:path w="9980" h="9981">
                    <a:moveTo>
                      <a:pt x="8593" y="1"/>
                    </a:moveTo>
                    <a:lnTo>
                      <a:pt x="0" y="8594"/>
                    </a:lnTo>
                    <a:lnTo>
                      <a:pt x="1402" y="9980"/>
                    </a:lnTo>
                    <a:lnTo>
                      <a:pt x="9980" y="1402"/>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sp>
            <p:nvSpPr>
              <p:cNvPr id="1471" name="Google Shape;1514;p38"/>
              <p:cNvSpPr/>
              <p:nvPr/>
            </p:nvSpPr>
            <p:spPr>
              <a:xfrm rot="5400000">
                <a:off x="8999280" y="3650400"/>
                <a:ext cx="161280" cy="161280"/>
              </a:xfrm>
              <a:custGeom>
                <a:avLst/>
                <a:gdLst>
                  <a:gd name="textAreaLeft" fmla="*/ 0 w 161280"/>
                  <a:gd name="textAreaRight" fmla="*/ 161640 w 161280"/>
                  <a:gd name="textAreaTop" fmla="*/ 0 h 161280"/>
                  <a:gd name="textAreaBottom" fmla="*/ 161640 h 161280"/>
                </a:gdLst>
                <a:ahLst/>
                <a:cxnLst/>
                <a:rect l="textAreaLeft" t="textAreaTop" r="textAreaRight" b="textAreaBottom"/>
                <a:pathLst>
                  <a:path w="9995" h="9996">
                    <a:moveTo>
                      <a:pt x="8593" y="1"/>
                    </a:moveTo>
                    <a:lnTo>
                      <a:pt x="0" y="8594"/>
                    </a:lnTo>
                    <a:lnTo>
                      <a:pt x="1402" y="9996"/>
                    </a:lnTo>
                    <a:lnTo>
                      <a:pt x="9995" y="1403"/>
                    </a:lnTo>
                    <a:lnTo>
                      <a:pt x="8593" y="1"/>
                    </a:lnTo>
                    <a:close/>
                  </a:path>
                </a:pathLst>
              </a:custGeom>
              <a:gradFill rotWithShape="0">
                <a:gsLst>
                  <a:gs pos="0">
                    <a:srgbClr val="EB9109">
                      <a:alpha val="47000"/>
                    </a:srgbClr>
                  </a:gs>
                  <a:gs pos="78000">
                    <a:srgbClr val="F5F8FF">
                      <a:alpha val="47000"/>
                    </a:srgbClr>
                  </a:gs>
                  <a:gs pos="100000">
                    <a:srgbClr val="F5F8FF">
                      <a:alpha val="47000"/>
                    </a:srgbClr>
                  </a:gs>
                </a:gsLst>
                <a:lin ang="0"/>
              </a:gradFill>
              <a:ln w="0">
                <a:noFill/>
              </a:ln>
            </p:spPr>
            <p:style>
              <a:lnRef idx="0">
                <a:scrgbClr r="0" g="0" b="0"/>
              </a:lnRef>
              <a:fillRef idx="0">
                <a:scrgbClr r="0" g="0" b="0"/>
              </a:fillRef>
              <a:effectRef idx="0">
                <a:scrgbClr r="0" g="0" b="0"/>
              </a:effectRef>
              <a:fontRef idx="minor"/>
            </p:style>
            <p:txBody>
              <a:bodyPr tIns="107520" bIns="107520" anchor="ctr">
                <a:noAutofit/>
              </a:bodyPr>
              <a:lstStyle/>
              <a:p>
                <a:pPr defTabSz="1219170">
                  <a:tabLst>
                    <a:tab pos="0" algn="l"/>
                  </a:tabLst>
                </a:pPr>
                <a:endParaRPr lang="en-US" sz="2400" spc="-1">
                  <a:solidFill>
                    <a:srgbClr val="000000"/>
                  </a:solidFill>
                  <a:latin typeface="OpenSymbol"/>
                </a:endParaRPr>
              </a:p>
            </p:txBody>
          </p:sp>
        </p:grpSp>
        <p:grpSp>
          <p:nvGrpSpPr>
            <p:cNvPr id="1472" name="Google Shape;1515;p38"/>
            <p:cNvGrpSpPr/>
            <p:nvPr/>
          </p:nvGrpSpPr>
          <p:grpSpPr>
            <a:xfrm>
              <a:off x="8146800" y="539640"/>
              <a:ext cx="207720" cy="207720"/>
              <a:chOff x="8146800" y="539640"/>
              <a:chExt cx="207720" cy="207720"/>
            </a:xfrm>
          </p:grpSpPr>
          <p:sp>
            <p:nvSpPr>
              <p:cNvPr id="1473" name="Google Shape;1516;p38"/>
              <p:cNvSpPr/>
              <p:nvPr/>
            </p:nvSpPr>
            <p:spPr>
              <a:xfrm>
                <a:off x="8146800" y="53964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74" name="Google Shape;1517;p38"/>
              <p:cNvSpPr/>
              <p:nvPr/>
            </p:nvSpPr>
            <p:spPr>
              <a:xfrm>
                <a:off x="8175960" y="56880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grpSp>
          <p:nvGrpSpPr>
            <p:cNvPr id="1475" name="Google Shape;1518;p38"/>
            <p:cNvGrpSpPr/>
            <p:nvPr/>
          </p:nvGrpSpPr>
          <p:grpSpPr>
            <a:xfrm>
              <a:off x="7554240" y="2467800"/>
              <a:ext cx="207720" cy="207720"/>
              <a:chOff x="7554240" y="2467800"/>
              <a:chExt cx="207720" cy="207720"/>
            </a:xfrm>
          </p:grpSpPr>
          <p:sp>
            <p:nvSpPr>
              <p:cNvPr id="1476" name="Google Shape;1519;p38"/>
              <p:cNvSpPr/>
              <p:nvPr/>
            </p:nvSpPr>
            <p:spPr>
              <a:xfrm>
                <a:off x="7554240" y="2467800"/>
                <a:ext cx="207720" cy="207720"/>
              </a:xfrm>
              <a:prstGeom prst="ellipse">
                <a:avLst/>
              </a:prstGeom>
              <a:noFill/>
              <a:ln w="9525">
                <a:solidFill>
                  <a:srgbClr val="8208D5"/>
                </a:solidFill>
                <a:round/>
              </a:ln>
            </p:spPr>
            <p:style>
              <a:lnRef idx="0">
                <a:scrgbClr r="0" g="0" b="0"/>
              </a:lnRef>
              <a:fillRef idx="0">
                <a:scrgbClr r="0" g="0" b="0"/>
              </a:fillRef>
              <a:effectRef idx="0">
                <a:scrgbClr r="0" g="0" b="0"/>
              </a:effectRef>
              <a:fontRef idx="minor"/>
            </p:style>
            <p:txBody>
              <a:bodyPr tIns="97920" bIns="97920" anchor="ctr">
                <a:noAutofit/>
              </a:bodyPr>
              <a:lstStyle/>
              <a:p>
                <a:pPr defTabSz="1219170">
                  <a:tabLst>
                    <a:tab pos="0" algn="l"/>
                  </a:tabLst>
                </a:pPr>
                <a:endParaRPr lang="en-US" sz="2400" spc="-1">
                  <a:solidFill>
                    <a:srgbClr val="000000"/>
                  </a:solidFill>
                  <a:latin typeface="OpenSymbol"/>
                </a:endParaRPr>
              </a:p>
            </p:txBody>
          </p:sp>
          <p:sp>
            <p:nvSpPr>
              <p:cNvPr id="1477" name="Google Shape;1520;p38"/>
              <p:cNvSpPr/>
              <p:nvPr/>
            </p:nvSpPr>
            <p:spPr>
              <a:xfrm>
                <a:off x="7583760" y="2496960"/>
                <a:ext cx="149040" cy="149040"/>
              </a:xfrm>
              <a:prstGeom prst="ellipse">
                <a:avLst/>
              </a:prstGeom>
              <a:gradFill rotWithShape="0">
                <a:gsLst>
                  <a:gs pos="0">
                    <a:srgbClr val="9900FF">
                      <a:alpha val="47000"/>
                    </a:srgbClr>
                  </a:gs>
                  <a:gs pos="100000">
                    <a:srgbClr val="FFFFFF">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70560" bIns="70560" anchor="ctr">
                <a:noAutofit/>
              </a:bodyPr>
              <a:lstStyle/>
              <a:p>
                <a:pPr defTabSz="1219170">
                  <a:tabLst>
                    <a:tab pos="0" algn="l"/>
                  </a:tabLst>
                </a:pPr>
                <a:endParaRPr lang="en-US" sz="2400" spc="-1">
                  <a:solidFill>
                    <a:srgbClr val="000000"/>
                  </a:solidFill>
                  <a:latin typeface="OpenSymbol"/>
                </a:endParaRPr>
              </a:p>
            </p:txBody>
          </p:sp>
        </p:grpSp>
        <p:sp>
          <p:nvSpPr>
            <p:cNvPr id="1478" name="Google Shape;1521;p38"/>
            <p:cNvSpPr/>
            <p:nvPr/>
          </p:nvSpPr>
          <p:spPr>
            <a:xfrm>
              <a:off x="7454520" y="4164120"/>
              <a:ext cx="147600" cy="147600"/>
            </a:xfrm>
            <a:prstGeom prst="ellipse">
              <a:avLst/>
            </a:prstGeom>
            <a:gradFill rotWithShape="0">
              <a:gsLst>
                <a:gs pos="0">
                  <a:srgbClr val="0C0A9E"/>
                </a:gs>
                <a:gs pos="100000">
                  <a:srgbClr val="FFFFFF">
                    <a:alpha val="0"/>
                  </a:srgbClr>
                </a:gs>
              </a:gsLst>
              <a:lin ang="5400000"/>
            </a:gradFill>
            <a:ln w="0">
              <a:noFill/>
            </a:ln>
          </p:spPr>
          <p:style>
            <a:lnRef idx="0">
              <a:scrgbClr r="0" g="0" b="0"/>
            </a:lnRef>
            <a:fillRef idx="0">
              <a:scrgbClr r="0" g="0" b="0"/>
            </a:fillRef>
            <a:effectRef idx="0">
              <a:scrgbClr r="0" g="0" b="0"/>
            </a:effectRef>
            <a:fontRef idx="minor"/>
          </p:style>
          <p:txBody>
            <a:bodyPr tIns="69600" bIns="69600" anchor="ctr">
              <a:noAutofit/>
            </a:bodyPr>
            <a:lstStyle/>
            <a:p>
              <a:pPr defTabSz="1219170">
                <a:tabLst>
                  <a:tab pos="0" algn="l"/>
                </a:tabLst>
              </a:pPr>
              <a:endParaRPr lang="en-US" sz="2400" spc="-1">
                <a:solidFill>
                  <a:srgbClr val="000000"/>
                </a:solidFill>
                <a:latin typeface="OpenSymbol"/>
              </a:endParaRPr>
            </a:p>
          </p:txBody>
        </p:sp>
      </p:grpSp>
      <p:grpSp>
        <p:nvGrpSpPr>
          <p:cNvPr id="1479" name="Google Shape;1522;p38"/>
          <p:cNvGrpSpPr/>
          <p:nvPr/>
        </p:nvGrpSpPr>
        <p:grpSpPr>
          <a:xfrm>
            <a:off x="1061280" y="4026240"/>
            <a:ext cx="6078720" cy="178560"/>
            <a:chOff x="795960" y="3019680"/>
            <a:chExt cx="4559040" cy="133920"/>
          </a:xfrm>
        </p:grpSpPr>
        <p:sp>
          <p:nvSpPr>
            <p:cNvPr id="1480" name="Google Shape;1523;p38"/>
            <p:cNvSpPr/>
            <p:nvPr/>
          </p:nvSpPr>
          <p:spPr>
            <a:xfrm>
              <a:off x="5221080" y="3019680"/>
              <a:ext cx="133920" cy="133920"/>
            </a:xfrm>
            <a:prstGeom prst="ellipse">
              <a:avLst/>
            </a:prstGeom>
            <a:noFill/>
            <a:ln w="9525">
              <a:solidFill>
                <a:srgbClr val="0C0A9E"/>
              </a:solidFill>
              <a:round/>
            </a:ln>
          </p:spPr>
          <p:style>
            <a:lnRef idx="0">
              <a:scrgbClr r="0" g="0" b="0"/>
            </a:lnRef>
            <a:fillRef idx="0">
              <a:scrgbClr r="0" g="0" b="0"/>
            </a:fillRef>
            <a:effectRef idx="0">
              <a:scrgbClr r="0" g="0" b="0"/>
            </a:effectRef>
            <a:fontRef idx="minor"/>
          </p:style>
          <p:txBody>
            <a:bodyPr tIns="63360" bIns="63360" anchor="ctr">
              <a:noAutofit/>
            </a:bodyPr>
            <a:lstStyle/>
            <a:p>
              <a:pPr defTabSz="1219170">
                <a:tabLst>
                  <a:tab pos="0" algn="l"/>
                </a:tabLst>
              </a:pPr>
              <a:endParaRPr lang="en-US" sz="2400" spc="-1">
                <a:solidFill>
                  <a:srgbClr val="000000"/>
                </a:solidFill>
                <a:latin typeface="OpenSymbol"/>
              </a:endParaRPr>
            </a:p>
          </p:txBody>
        </p:sp>
        <p:cxnSp>
          <p:nvCxnSpPr>
            <p:cNvPr id="1481" name="Google Shape;1524;p38"/>
            <p:cNvCxnSpPr/>
            <p:nvPr/>
          </p:nvCxnSpPr>
          <p:spPr>
            <a:xfrm>
              <a:off x="795960" y="3086640"/>
              <a:ext cx="4463280" cy="360"/>
            </a:xfrm>
            <a:prstGeom prst="straightConnector1">
              <a:avLst/>
            </a:prstGeom>
            <a:ln w="9525">
              <a:solidFill>
                <a:srgbClr val="0C0A9E"/>
              </a:solidFill>
              <a:round/>
            </a:ln>
          </p:spPr>
        </p:cxnSp>
        <p:sp>
          <p:nvSpPr>
            <p:cNvPr id="1482" name="Google Shape;1525;p38"/>
            <p:cNvSpPr/>
            <p:nvPr/>
          </p:nvSpPr>
          <p:spPr>
            <a:xfrm>
              <a:off x="5250960" y="3049920"/>
              <a:ext cx="73440" cy="7344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34560" bIns="34560" anchor="ctr">
              <a:noAutofit/>
            </a:bodyPr>
            <a:lstStyle/>
            <a:p>
              <a:pPr defTabSz="1219170">
                <a:tabLst>
                  <a:tab pos="0" algn="l"/>
                </a:tabLst>
              </a:pPr>
              <a:endParaRPr lang="en-US" sz="2400" spc="-1">
                <a:solidFill>
                  <a:srgbClr val="FFFFFF"/>
                </a:solidFill>
                <a:latin typeface="OpenSymbo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PlaceHolder 1"/>
          <p:cNvSpPr>
            <a:spLocks noGrp="1"/>
          </p:cNvSpPr>
          <p:nvPr>
            <p:ph type="title"/>
          </p:nvPr>
        </p:nvSpPr>
        <p:spPr>
          <a:xfrm>
            <a:off x="965280" y="144480"/>
            <a:ext cx="4190400" cy="2463360"/>
          </a:xfrm>
          <a:prstGeom prst="rect">
            <a:avLst/>
          </a:prstGeom>
          <a:noFill/>
          <a:ln w="0">
            <a:noFill/>
          </a:ln>
        </p:spPr>
        <p:txBody>
          <a:bodyPr lIns="121920" tIns="121920" rIns="121920" bIns="121920" anchor="b">
            <a:normAutofit/>
          </a:bodyPr>
          <a:lstStyle/>
          <a:p>
            <a:pPr>
              <a:lnSpc>
                <a:spcPct val="100000"/>
              </a:lnSpc>
              <a:tabLst>
                <a:tab pos="0" algn="l"/>
              </a:tabLst>
            </a:pPr>
            <a:r>
              <a:rPr lang="en" sz="4000" b="1" spc="-1" dirty="0">
                <a:solidFill>
                  <a:schemeClr val="dk2"/>
                </a:solidFill>
                <a:latin typeface="IBM Plex Mono"/>
                <a:ea typeface="IBM Plex Mono"/>
              </a:rPr>
              <a:t>TRAINING</a:t>
            </a:r>
            <a:endParaRPr lang="fr-FR" sz="4000" spc="-1" dirty="0">
              <a:solidFill>
                <a:schemeClr val="dk1"/>
              </a:solidFill>
              <a:latin typeface="Arial"/>
            </a:endParaRPr>
          </a:p>
        </p:txBody>
      </p:sp>
      <p:sp>
        <p:nvSpPr>
          <p:cNvPr id="1484" name="PlaceHolder 2"/>
          <p:cNvSpPr>
            <a:spLocks noGrp="1"/>
          </p:cNvSpPr>
          <p:nvPr>
            <p:ph type="subTitle"/>
          </p:nvPr>
        </p:nvSpPr>
        <p:spPr>
          <a:xfrm>
            <a:off x="780752" y="2860320"/>
            <a:ext cx="4190400" cy="2996640"/>
          </a:xfrm>
          <a:prstGeom prst="rect">
            <a:avLst/>
          </a:prstGeom>
          <a:noFill/>
          <a:ln w="0">
            <a:noFill/>
          </a:ln>
        </p:spPr>
        <p:txBody>
          <a:bodyPr lIns="121920" tIns="121920" rIns="121920" bIns="121920" anchor="t">
            <a:normAutofit fontScale="97835"/>
          </a:bodyPr>
          <a:lstStyle/>
          <a:p>
            <a:pPr indent="0">
              <a:lnSpc>
                <a:spcPct val="100000"/>
              </a:lnSpc>
              <a:buNone/>
              <a:tabLst>
                <a:tab pos="0" algn="l"/>
              </a:tabLst>
            </a:pPr>
            <a:r>
              <a:rPr lang="en" sz="1867" b="1" spc="-1" dirty="0">
                <a:solidFill>
                  <a:schemeClr val="dk1"/>
                </a:solidFill>
                <a:latin typeface="Poppins"/>
              </a:rPr>
              <a:t>CHAMELEON is trained on a vast amount of </a:t>
            </a:r>
            <a:r>
              <a:rPr lang="en-GB" sz="1867" b="1" spc="-1" dirty="0">
                <a:solidFill>
                  <a:schemeClr val="dk1"/>
                </a:solidFill>
                <a:latin typeface="Poppins"/>
              </a:rPr>
              <a:t>different harmonic levels (chord transitions, cadences and voice leading) from a data pool with ‘real-world’ representations of historical traditions of music creation.</a:t>
            </a:r>
            <a:endParaRPr lang="en-US" sz="1867" spc="-1" dirty="0">
              <a:solidFill>
                <a:srgbClr val="000000"/>
              </a:solidFill>
              <a:latin typeface="OpenSymbol"/>
            </a:endParaRPr>
          </a:p>
        </p:txBody>
      </p:sp>
      <p:grpSp>
        <p:nvGrpSpPr>
          <p:cNvPr id="1485" name="Google Shape;1843;p46"/>
          <p:cNvGrpSpPr/>
          <p:nvPr/>
        </p:nvGrpSpPr>
        <p:grpSpPr>
          <a:xfrm>
            <a:off x="-99840" y="2354880"/>
            <a:ext cx="640800" cy="640800"/>
            <a:chOff x="-74880" y="1766160"/>
            <a:chExt cx="480600" cy="480600"/>
          </a:xfrm>
        </p:grpSpPr>
        <p:sp>
          <p:nvSpPr>
            <p:cNvPr id="1486" name="Google Shape;1844;p46"/>
            <p:cNvSpPr/>
            <p:nvPr/>
          </p:nvSpPr>
          <p:spPr>
            <a:xfrm>
              <a:off x="-74880" y="214524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7">
                  <a:moveTo>
                    <a:pt x="1403" y="0"/>
                  </a:moveTo>
                  <a:lnTo>
                    <a:pt x="1" y="1402"/>
                  </a:lnTo>
                  <a:lnTo>
                    <a:pt x="3536" y="4937"/>
                  </a:lnTo>
                  <a:lnTo>
                    <a:pt x="4937" y="3535"/>
                  </a:lnTo>
                  <a:lnTo>
                    <a:pt x="1403"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87" name="Google Shape;1845;p46"/>
            <p:cNvSpPr/>
            <p:nvPr/>
          </p:nvSpPr>
          <p:spPr>
            <a:xfrm>
              <a:off x="-11880" y="208224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402" y="1"/>
                  </a:moveTo>
                  <a:lnTo>
                    <a:pt x="0" y="1403"/>
                  </a:lnTo>
                  <a:lnTo>
                    <a:pt x="3535" y="4952"/>
                  </a:lnTo>
                  <a:lnTo>
                    <a:pt x="4937" y="3551"/>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8160" bIns="68160" anchor="ctr">
              <a:noAutofit/>
            </a:bodyPr>
            <a:lstStyle/>
            <a:p>
              <a:pPr defTabSz="1219170">
                <a:tabLst>
                  <a:tab pos="0" algn="l"/>
                </a:tabLst>
              </a:pPr>
              <a:endParaRPr lang="en-US" sz="2400" spc="-1">
                <a:solidFill>
                  <a:srgbClr val="000000"/>
                </a:solidFill>
                <a:latin typeface="OpenSymbol"/>
              </a:endParaRPr>
            </a:p>
          </p:txBody>
        </p:sp>
        <p:sp>
          <p:nvSpPr>
            <p:cNvPr id="1488" name="Google Shape;1846;p46"/>
            <p:cNvSpPr/>
            <p:nvPr/>
          </p:nvSpPr>
          <p:spPr>
            <a:xfrm>
              <a:off x="51480" y="201924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8">
                  <a:moveTo>
                    <a:pt x="1402" y="1"/>
                  </a:moveTo>
                  <a:lnTo>
                    <a:pt x="1" y="1402"/>
                  </a:lnTo>
                  <a:lnTo>
                    <a:pt x="3551" y="4937"/>
                  </a:lnTo>
                  <a:lnTo>
                    <a:pt x="4952"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89" name="Google Shape;1847;p46"/>
            <p:cNvSpPr/>
            <p:nvPr/>
          </p:nvSpPr>
          <p:spPr>
            <a:xfrm>
              <a:off x="114480" y="1955880"/>
              <a:ext cx="101880" cy="101520"/>
            </a:xfrm>
            <a:custGeom>
              <a:avLst/>
              <a:gdLst>
                <a:gd name="textAreaLeft" fmla="*/ 0 w 101880"/>
                <a:gd name="textAreaRight" fmla="*/ 102240 w 101880"/>
                <a:gd name="textAreaTop" fmla="*/ 0 h 101520"/>
                <a:gd name="textAreaBottom" fmla="*/ 101880 h 101520"/>
              </a:gdLst>
              <a:ahLst/>
              <a:cxnLst/>
              <a:rect l="textAreaLeft" t="textAreaTop" r="textAreaRight" b="textAreaBottom"/>
              <a:pathLst>
                <a:path w="4953" h="4937">
                  <a:moveTo>
                    <a:pt x="1402" y="0"/>
                  </a:moveTo>
                  <a:lnTo>
                    <a:pt x="1" y="1402"/>
                  </a:lnTo>
                  <a:lnTo>
                    <a:pt x="3551" y="4937"/>
                  </a:lnTo>
                  <a:lnTo>
                    <a:pt x="4952" y="3550"/>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0" name="Google Shape;1848;p46"/>
            <p:cNvSpPr/>
            <p:nvPr/>
          </p:nvSpPr>
          <p:spPr>
            <a:xfrm>
              <a:off x="177840" y="1892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7" h="4937">
                  <a:moveTo>
                    <a:pt x="1402" y="0"/>
                  </a:moveTo>
                  <a:lnTo>
                    <a:pt x="0" y="1386"/>
                  </a:lnTo>
                  <a:lnTo>
                    <a:pt x="3535" y="4936"/>
                  </a:lnTo>
                  <a:lnTo>
                    <a:pt x="4937" y="3535"/>
                  </a:lnTo>
                  <a:lnTo>
                    <a:pt x="1402" y="0"/>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1" name="Google Shape;1849;p46"/>
            <p:cNvSpPr/>
            <p:nvPr/>
          </p:nvSpPr>
          <p:spPr>
            <a:xfrm>
              <a:off x="240840" y="1829880"/>
              <a:ext cx="101520" cy="101520"/>
            </a:xfrm>
            <a:custGeom>
              <a:avLst/>
              <a:gdLst>
                <a:gd name="textAreaLeft" fmla="*/ 0 w 101520"/>
                <a:gd name="textAreaRight" fmla="*/ 101880 w 101520"/>
                <a:gd name="textAreaTop" fmla="*/ 0 h 101520"/>
                <a:gd name="textAreaBottom" fmla="*/ 101880 h 101520"/>
              </a:gdLst>
              <a:ahLst/>
              <a:cxnLst/>
              <a:rect l="textAreaLeft" t="textAreaTop" r="textAreaRight" b="textAreaBottom"/>
              <a:pathLst>
                <a:path w="4938" h="4938">
                  <a:moveTo>
                    <a:pt x="1402" y="1"/>
                  </a:moveTo>
                  <a:lnTo>
                    <a:pt x="1" y="1402"/>
                  </a:lnTo>
                  <a:lnTo>
                    <a:pt x="3535" y="4937"/>
                  </a:lnTo>
                  <a:lnTo>
                    <a:pt x="4937" y="3535"/>
                  </a:lnTo>
                  <a:lnTo>
                    <a:pt x="1402"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7680" bIns="67680" anchor="ctr">
              <a:noAutofit/>
            </a:bodyPr>
            <a:lstStyle/>
            <a:p>
              <a:pPr defTabSz="1219170">
                <a:tabLst>
                  <a:tab pos="0" algn="l"/>
                </a:tabLst>
              </a:pPr>
              <a:endParaRPr lang="en-US" sz="2400" spc="-1">
                <a:solidFill>
                  <a:srgbClr val="000000"/>
                </a:solidFill>
                <a:latin typeface="OpenSymbol"/>
              </a:endParaRPr>
            </a:p>
          </p:txBody>
        </p:sp>
        <p:sp>
          <p:nvSpPr>
            <p:cNvPr id="1492" name="Google Shape;1850;p46"/>
            <p:cNvSpPr/>
            <p:nvPr/>
          </p:nvSpPr>
          <p:spPr>
            <a:xfrm>
              <a:off x="304200" y="1766160"/>
              <a:ext cx="101520" cy="101880"/>
            </a:xfrm>
            <a:custGeom>
              <a:avLst/>
              <a:gdLst>
                <a:gd name="textAreaLeft" fmla="*/ 0 w 101520"/>
                <a:gd name="textAreaRight" fmla="*/ 101880 w 101520"/>
                <a:gd name="textAreaTop" fmla="*/ 0 h 101880"/>
                <a:gd name="textAreaBottom" fmla="*/ 102240 h 101880"/>
              </a:gdLst>
              <a:ahLst/>
              <a:cxnLst/>
              <a:rect l="textAreaLeft" t="textAreaTop" r="textAreaRight" b="textAreaBottom"/>
              <a:pathLst>
                <a:path w="4937" h="4953">
                  <a:moveTo>
                    <a:pt x="1387" y="1"/>
                  </a:moveTo>
                  <a:lnTo>
                    <a:pt x="0" y="1403"/>
                  </a:lnTo>
                  <a:lnTo>
                    <a:pt x="3535" y="4953"/>
                  </a:lnTo>
                  <a:lnTo>
                    <a:pt x="4936" y="3551"/>
                  </a:lnTo>
                  <a:lnTo>
                    <a:pt x="1387" y="1"/>
                  </a:lnTo>
                  <a:close/>
                </a:path>
              </a:pathLst>
            </a:custGeom>
            <a:gradFill rotWithShape="0">
              <a:gsLst>
                <a:gs pos="0">
                  <a:srgbClr val="9900FF">
                    <a:alpha val="37000"/>
                  </a:srgbClr>
                </a:gs>
                <a:gs pos="100000">
                  <a:srgbClr val="FFFFFF">
                    <a:alpha val="37000"/>
                  </a:srgbClr>
                </a:gs>
              </a:gsLst>
              <a:lin ang="10800000"/>
            </a:gradFill>
            <a:ln w="0">
              <a:noFill/>
            </a:ln>
          </p:spPr>
          <p:style>
            <a:lnRef idx="0">
              <a:scrgbClr r="0" g="0" b="0"/>
            </a:lnRef>
            <a:fillRef idx="0">
              <a:scrgbClr r="0" g="0" b="0"/>
            </a:fillRef>
            <a:effectRef idx="0">
              <a:scrgbClr r="0" g="0" b="0"/>
            </a:effectRef>
            <a:fontRef idx="minor"/>
          </p:style>
          <p:txBody>
            <a:bodyPr tIns="68160" bIns="68160" anchor="ctr">
              <a:noAutofit/>
            </a:bodyPr>
            <a:lstStyle/>
            <a:p>
              <a:pPr defTabSz="1219170">
                <a:tabLst>
                  <a:tab pos="0" algn="l"/>
                </a:tabLst>
              </a:pPr>
              <a:endParaRPr lang="en-US" sz="2400" spc="-1">
                <a:solidFill>
                  <a:srgbClr val="000000"/>
                </a:solidFill>
                <a:latin typeface="OpenSymbol"/>
              </a:endParaRPr>
            </a:p>
          </p:txBody>
        </p:sp>
      </p:grpSp>
      <p:sp>
        <p:nvSpPr>
          <p:cNvPr id="2" name="PlaceHolder 2">
            <a:extLst>
              <a:ext uri="{FF2B5EF4-FFF2-40B4-BE49-F238E27FC236}">
                <a16:creationId xmlns:a16="http://schemas.microsoft.com/office/drawing/2014/main" id="{CD30C260-B944-965F-1B92-E855C8535E6A}"/>
              </a:ext>
            </a:extLst>
          </p:cNvPr>
          <p:cNvSpPr txBox="1">
            <a:spLocks/>
          </p:cNvSpPr>
          <p:nvPr/>
        </p:nvSpPr>
        <p:spPr>
          <a:xfrm>
            <a:off x="6096000" y="649972"/>
            <a:ext cx="5774880" cy="5884589"/>
          </a:xfrm>
          <a:prstGeom prst="rect">
            <a:avLst/>
          </a:prstGeom>
          <a:noFill/>
          <a:ln w="0">
            <a:noFill/>
          </a:ln>
        </p:spPr>
        <p:txBody>
          <a:bodyPr lIns="121920" tIns="121920" rIns="121920" bIns="121920" anchor="t">
            <a:normAutofit fontScale="97835"/>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Arial"/>
              </a:rPr>
              <a:t>Modal harmonisation in the Middle Ages (11th – 14th centuries): includes subcategories of the Medieval harmonic styles of Organum and Fauxbourdon.</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Arial"/>
              </a:rPr>
              <a:t>Modal harmonisation in the Renaissance (15th – 17th centuries): includes modal music from the 16th – 17th centuries along with modal chorales.</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Arial"/>
              </a:rPr>
              <a:t>Tonal harmonisation (17th – 19th centuries): includes a set of Bach Chorales, the Kostka-Payne corpus (http://theory.esm.rochester.edu/temperley/kp-stats/index.html) and tonal harmonisation sets from the 18th – 19th centuries.</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Arial"/>
              </a:rPr>
              <a:t>Harmonisation in National Schools (19th – 20th centuries): includes 19th – 20th century harmonisation of folk songs from Norway, Hungary and Greece.</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Arial"/>
              </a:rPr>
              <a:t>Harmonisation in the 20th century: includes mainly vocal music by Cl. Debussy, P. Hindemith, E. Whitacre, I. Stravinsky, among others. Also, includes 20th-century harmonic concepts extracted from short musical excerpts.</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US" sz="1067" dirty="0" err="1">
                <a:solidFill>
                  <a:srgbClr val="000000"/>
                </a:solidFill>
                <a:latin typeface="Helvetica" panose="020B0604020202020204" pitchFamily="34" charset="0"/>
              </a:rPr>
              <a:t>Harmonisation</a:t>
            </a:r>
            <a:r>
              <a:rPr lang="en-US" sz="1067" dirty="0">
                <a:solidFill>
                  <a:srgbClr val="000000"/>
                </a:solidFill>
                <a:latin typeface="Helvetica" panose="020B0604020202020204" pitchFamily="34" charset="0"/>
              </a:rPr>
              <a:t> in folk traditions: includes Tango (classical and nuevo styles), Epirus polyphonic songs and Rebetiko songs.</a:t>
            </a:r>
            <a:endParaRPr lang="el-GR" sz="1067" dirty="0">
              <a:solidFill>
                <a:srgbClr val="000000"/>
              </a:solidFill>
              <a:latin typeface="Arial"/>
            </a:endParaRPr>
          </a:p>
          <a:p>
            <a:pPr marL="609585" indent="-304792" defTabSz="1219170">
              <a:lnSpc>
                <a:spcPct val="100000"/>
              </a:lnSpc>
              <a:spcBef>
                <a:spcPts val="1333"/>
              </a:spcBef>
              <a:buFont typeface="+mj-lt"/>
              <a:buAutoNum type="arabicPeriod"/>
              <a:tabLst>
                <a:tab pos="0" algn="l"/>
              </a:tabLst>
            </a:pPr>
            <a:r>
              <a:rPr lang="en-GB" sz="1067" dirty="0">
                <a:solidFill>
                  <a:srgbClr val="000000"/>
                </a:solidFill>
                <a:latin typeface="Helvetica" panose="020B0604020202020204" pitchFamily="34" charset="0"/>
              </a:rPr>
              <a:t>Harmonisation in 20th-century popular music and jazz: includes mainstream jazz, piano pieces by Bill Evans and a collection of songs by The Beatles.</a:t>
            </a:r>
            <a:endParaRPr lang="el-GR" sz="1067" dirty="0">
              <a:solidFill>
                <a:srgbClr val="000000"/>
              </a:solidFill>
              <a:latin typeface="Helvetica" panose="020B0604020202020204" pitchFamily="34" charset="0"/>
            </a:endParaRPr>
          </a:p>
          <a:p>
            <a:pPr marL="609585" indent="-304792" defTabSz="1219170">
              <a:lnSpc>
                <a:spcPct val="100000"/>
              </a:lnSpc>
              <a:spcBef>
                <a:spcPts val="1333"/>
              </a:spcBef>
              <a:buFont typeface="+mj-lt"/>
              <a:buAutoNum type="arabicPeriod"/>
              <a:tabLst>
                <a:tab pos="0" algn="l"/>
              </a:tabLst>
            </a:pPr>
            <a:endParaRPr lang="el-GR" sz="1067" dirty="0">
              <a:solidFill>
                <a:srgbClr val="000000"/>
              </a:solidFill>
              <a:latin typeface="Arial"/>
            </a:endParaRPr>
          </a:p>
          <a:p>
            <a:pPr marL="304792" indent="0" defTabSz="1219170">
              <a:lnSpc>
                <a:spcPct val="100000"/>
              </a:lnSpc>
              <a:spcBef>
                <a:spcPts val="1333"/>
              </a:spcBef>
              <a:buNone/>
              <a:tabLst>
                <a:tab pos="0" algn="l"/>
              </a:tabLst>
            </a:pPr>
            <a:r>
              <a:rPr lang="en-US" sz="1400" dirty="0">
                <a:solidFill>
                  <a:srgbClr val="000000"/>
                </a:solidFill>
                <a:latin typeface="Helvetica" panose="020B0604020202020204" pitchFamily="34" charset="0"/>
                <a:hlinkClick r:id="rId2"/>
              </a:rPr>
              <a:t>https://ccm.web.auth.gr/datasetdescription.html</a:t>
            </a:r>
            <a:endParaRPr lang="el-GR" sz="1400" dirty="0">
              <a:solidFill>
                <a:srgbClr val="000000"/>
              </a:solidFill>
              <a:latin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2051-E0C9-FB39-6D3C-531A18B24997}"/>
              </a:ext>
            </a:extLst>
          </p:cNvPr>
          <p:cNvSpPr>
            <a:spLocks noGrp="1"/>
          </p:cNvSpPr>
          <p:nvPr>
            <p:ph type="title"/>
          </p:nvPr>
        </p:nvSpPr>
        <p:spPr>
          <a:xfrm>
            <a:off x="1219680" y="500494"/>
            <a:ext cx="10972320" cy="1195784"/>
          </a:xfrm>
        </p:spPr>
        <p:txBody>
          <a:bodyPr/>
          <a:lstStyle/>
          <a:p>
            <a:r>
              <a:rPr lang="en-GB" sz="3600" dirty="0">
                <a:solidFill>
                  <a:schemeClr val="tx2"/>
                </a:solidFill>
                <a:latin typeface="IBM Plex Mono" panose="020B0509050203000203" pitchFamily="49" charset="0"/>
              </a:rPr>
              <a:t>Statistical learning of harmonies</a:t>
            </a:r>
            <a:endParaRPr lang="en-US" sz="3600" dirty="0">
              <a:solidFill>
                <a:schemeClr val="tx2"/>
              </a:solidFill>
              <a:latin typeface="IBM Plex Mono" panose="020B0509050203000203" pitchFamily="49" charset="0"/>
            </a:endParaRPr>
          </a:p>
        </p:txBody>
      </p:sp>
      <p:sp>
        <p:nvSpPr>
          <p:cNvPr id="3" name="Subtitle 2">
            <a:extLst>
              <a:ext uri="{FF2B5EF4-FFF2-40B4-BE49-F238E27FC236}">
                <a16:creationId xmlns:a16="http://schemas.microsoft.com/office/drawing/2014/main" id="{08795A52-622B-FE62-7288-A348C3200E84}"/>
              </a:ext>
            </a:extLst>
          </p:cNvPr>
          <p:cNvSpPr>
            <a:spLocks noGrp="1"/>
          </p:cNvSpPr>
          <p:nvPr>
            <p:ph type="subTitle"/>
          </p:nvPr>
        </p:nvSpPr>
        <p:spPr>
          <a:xfrm>
            <a:off x="609840" y="1816675"/>
            <a:ext cx="10972320" cy="3977280"/>
          </a:xfrm>
        </p:spPr>
        <p:txBody>
          <a:bodyPr/>
          <a:lstStyle/>
          <a:p>
            <a:pPr marL="0" indent="0" algn="l">
              <a:buNone/>
            </a:pPr>
            <a:r>
              <a:rPr lang="en-GB" sz="2000" dirty="0"/>
              <a:t>The harmoniser is based on a statistical learning approach (HMMs) that combines different learning modules:</a:t>
            </a:r>
          </a:p>
          <a:p>
            <a:pPr marL="918886" indent="-342900" algn="l">
              <a:spcBef>
                <a:spcPts val="300"/>
              </a:spcBef>
              <a:buFont typeface="Arial" panose="020B0604020202020204" pitchFamily="34" charset="0"/>
              <a:buChar char="•"/>
            </a:pPr>
            <a:r>
              <a:rPr lang="en-GB" sz="2000" dirty="0"/>
              <a:t>chord types</a:t>
            </a:r>
          </a:p>
          <a:p>
            <a:pPr marL="918886" indent="-342900" algn="l">
              <a:spcBef>
                <a:spcPts val="300"/>
              </a:spcBef>
              <a:buFont typeface="Arial" panose="020B0604020202020204" pitchFamily="34" charset="0"/>
              <a:buChar char="•"/>
            </a:pPr>
            <a:r>
              <a:rPr lang="en-GB" sz="2000" dirty="0"/>
              <a:t>chord transitions</a:t>
            </a:r>
          </a:p>
          <a:p>
            <a:pPr marL="918886" indent="-342900" algn="l">
              <a:spcBef>
                <a:spcPts val="300"/>
              </a:spcBef>
              <a:buFont typeface="Arial" panose="020B0604020202020204" pitchFamily="34" charset="0"/>
              <a:buChar char="•"/>
            </a:pPr>
            <a:r>
              <a:rPr lang="en-GB" sz="2000" dirty="0"/>
              <a:t>cadences</a:t>
            </a:r>
          </a:p>
          <a:p>
            <a:pPr marL="918886" indent="-342900" algn="l">
              <a:spcBef>
                <a:spcPts val="300"/>
              </a:spcBef>
              <a:buFont typeface="Arial" panose="020B0604020202020204" pitchFamily="34" charset="0"/>
              <a:buChar char="•"/>
            </a:pPr>
            <a:r>
              <a:rPr lang="en-GB" sz="2000" dirty="0"/>
              <a:t>bass line voice leading</a:t>
            </a:r>
          </a:p>
          <a:p>
            <a:pPr marL="0" indent="0" algn="l">
              <a:buNone/>
            </a:pPr>
            <a:r>
              <a:rPr lang="en-GB" sz="2000" dirty="0"/>
              <a:t>The training material comprises many diverse musical idioms, annotated by human experts.</a:t>
            </a:r>
          </a:p>
          <a:p>
            <a:pPr algn="l"/>
            <a:endParaRPr lang="en-US" sz="2000" dirty="0"/>
          </a:p>
        </p:txBody>
      </p:sp>
    </p:spTree>
    <p:extLst>
      <p:ext uri="{BB962C8B-B14F-4D97-AF65-F5344CB8AC3E}">
        <p14:creationId xmlns:p14="http://schemas.microsoft.com/office/powerpoint/2010/main" val="201548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765" y="135703"/>
            <a:ext cx="9725103" cy="1170999"/>
          </a:xfrm>
        </p:spPr>
        <p:txBody>
          <a:bodyPr>
            <a:normAutofit/>
          </a:bodyPr>
          <a:lstStyle/>
          <a:p>
            <a:r>
              <a:rPr lang="en-US" sz="3200" b="1" dirty="0">
                <a:solidFill>
                  <a:schemeClr val="tx2"/>
                </a:solidFill>
              </a:rPr>
              <a:t>Annotated score example</a:t>
            </a:r>
            <a:endParaRPr lang="el-GR" sz="3200" b="1" dirty="0">
              <a:solidFill>
                <a:schemeClr val="tx2"/>
              </a:solidFill>
            </a:endParaRPr>
          </a:p>
        </p:txBody>
      </p:sp>
      <p:pic>
        <p:nvPicPr>
          <p:cNvPr id="5" name="Εικόνα 6"/>
          <p:cNvPicPr/>
          <p:nvPr/>
        </p:nvPicPr>
        <p:blipFill rotWithShape="1">
          <a:blip r:embed="rId4">
            <a:extLst>
              <a:ext uri="{28A0092B-C50C-407E-A947-70E740481C1C}">
                <a14:useLocalDpi xmlns:a14="http://schemas.microsoft.com/office/drawing/2010/main" val="0"/>
              </a:ext>
            </a:extLst>
          </a:blip>
          <a:srcRect b="4541"/>
          <a:stretch/>
        </p:blipFill>
        <p:spPr bwMode="auto">
          <a:xfrm>
            <a:off x="1524001" y="1600201"/>
            <a:ext cx="9144000" cy="4607941"/>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1833501" y="1230869"/>
            <a:ext cx="2715359" cy="369332"/>
          </a:xfrm>
          <a:prstGeom prst="rect">
            <a:avLst/>
          </a:prstGeom>
          <a:noFill/>
        </p:spPr>
        <p:txBody>
          <a:bodyPr wrap="none" rtlCol="0">
            <a:spAutoFit/>
          </a:bodyPr>
          <a:lstStyle/>
          <a:p>
            <a:r>
              <a:rPr lang="en-US" dirty="0"/>
              <a:t>Tin Ammo </a:t>
            </a:r>
            <a:r>
              <a:rPr lang="en-US" dirty="0" err="1"/>
              <a:t>Ammo</a:t>
            </a:r>
            <a:r>
              <a:rPr lang="en-US" dirty="0"/>
              <a:t> </a:t>
            </a:r>
            <a:r>
              <a:rPr lang="en-US" dirty="0" err="1"/>
              <a:t>Pigena</a:t>
            </a:r>
            <a:endParaRPr lang="el-GR" dirty="0"/>
          </a:p>
        </p:txBody>
      </p:sp>
      <p:pic>
        <p:nvPicPr>
          <p:cNvPr id="6" name="59 Track-Amm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52243" y="1187967"/>
            <a:ext cx="412234" cy="412234"/>
          </a:xfrm>
          <a:prstGeom prst="rect">
            <a:avLst/>
          </a:prstGeom>
        </p:spPr>
      </p:pic>
    </p:spTree>
    <p:extLst>
      <p:ext uri="{BB962C8B-B14F-4D97-AF65-F5344CB8AC3E}">
        <p14:creationId xmlns:p14="http://schemas.microsoft.com/office/powerpoint/2010/main" val="998657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0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1_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2_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3_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763</Words>
  <Application>Microsoft Office PowerPoint</Application>
  <PresentationFormat>Widescreen</PresentationFormat>
  <Paragraphs>73</Paragraphs>
  <Slides>18</Slides>
  <Notes>0</Notes>
  <HiddenSlides>0</HiddenSlides>
  <MMClips>7</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18</vt:i4>
      </vt:variant>
    </vt:vector>
  </HeadingPairs>
  <TitlesOfParts>
    <vt:vector size="31" baseType="lpstr">
      <vt:lpstr>Arial</vt:lpstr>
      <vt:lpstr>Calibri</vt:lpstr>
      <vt:lpstr>Helvetica</vt:lpstr>
      <vt:lpstr>Helvetica Neue</vt:lpstr>
      <vt:lpstr>IBM Plex Mono</vt:lpstr>
      <vt:lpstr>OpenSymbol</vt:lpstr>
      <vt:lpstr>Poppins</vt:lpstr>
      <vt:lpstr>Symbol</vt:lpstr>
      <vt:lpstr>Wingdings</vt:lpstr>
      <vt:lpstr>Introduction to Coding Workshop by Slidesgo</vt:lpstr>
      <vt:lpstr>1_Introduction to Coding Workshop by Slidesgo</vt:lpstr>
      <vt:lpstr>2_Introduction to Coding Workshop by Slidesgo</vt:lpstr>
      <vt:lpstr>3_Introduction to Coding Workshop by Slidesgo</vt:lpstr>
      <vt:lpstr>CHAMELEON</vt:lpstr>
      <vt:lpstr>01</vt:lpstr>
      <vt:lpstr>Some Blends</vt:lpstr>
      <vt:lpstr>CONCEPTUAL BLENDING</vt:lpstr>
      <vt:lpstr>PowerPoint Presentation</vt:lpstr>
      <vt:lpstr>02</vt:lpstr>
      <vt:lpstr>TRAINING</vt:lpstr>
      <vt:lpstr>Statistical learning of harmonies</vt:lpstr>
      <vt:lpstr>Annotated score example</vt:lpstr>
      <vt:lpstr>Chord transition spaces</vt:lpstr>
      <vt:lpstr>03</vt:lpstr>
      <vt:lpstr>Using Chameleon</vt:lpstr>
      <vt:lpstr>CHAMELEON WORKS BACKWARDS</vt:lpstr>
      <vt:lpstr>Polyphonic Epirus song (PE)</vt:lpstr>
      <vt:lpstr>Blending chord transition matrices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avenus BEATS</dc:creator>
  <cp:lastModifiedBy>avenus BEATS</cp:lastModifiedBy>
  <cp:revision>4</cp:revision>
  <dcterms:created xsi:type="dcterms:W3CDTF">2025-05-21T18:09:28Z</dcterms:created>
  <dcterms:modified xsi:type="dcterms:W3CDTF">2025-05-21T20:04:13Z</dcterms:modified>
</cp:coreProperties>
</file>